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536" r:id="rId1"/>
  </p:sldMasterIdLst>
  <p:notesMasterIdLst>
    <p:notesMasterId r:id="rId20"/>
  </p:notesMasterIdLst>
  <p:sldIdLst>
    <p:sldId id="389" r:id="rId2"/>
    <p:sldId id="397" r:id="rId3"/>
    <p:sldId id="400" r:id="rId4"/>
    <p:sldId id="351" r:id="rId5"/>
    <p:sldId id="402" r:id="rId6"/>
    <p:sldId id="401" r:id="rId7"/>
    <p:sldId id="386" r:id="rId8"/>
    <p:sldId id="404" r:id="rId9"/>
    <p:sldId id="398" r:id="rId10"/>
    <p:sldId id="405" r:id="rId11"/>
    <p:sldId id="360" r:id="rId12"/>
    <p:sldId id="406" r:id="rId13"/>
    <p:sldId id="407" r:id="rId14"/>
    <p:sldId id="408" r:id="rId15"/>
    <p:sldId id="380" r:id="rId16"/>
    <p:sldId id="390" r:id="rId17"/>
    <p:sldId id="377" r:id="rId18"/>
    <p:sldId id="399" r:id="rId19"/>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F0A0A"/>
    <a:srgbClr val="CF0602"/>
    <a:srgbClr val="EF5552"/>
    <a:srgbClr val="C00000"/>
    <a:srgbClr val="C73A3D"/>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2881" autoAdjust="0"/>
  </p:normalViewPr>
  <p:slideViewPr>
    <p:cSldViewPr>
      <p:cViewPr varScale="1">
        <p:scale>
          <a:sx n="80" d="100"/>
          <a:sy n="80" d="100"/>
        </p:scale>
        <p:origin x="255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63AEAC8-D29D-3A67-C6FD-06E48E0D1A6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ABA6C74F-3EFF-D7C7-5C34-1852512119E1}"/>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D156FD2C-7BEC-3D41-9948-65A6BFA9950B}" type="datetimeFigureOut">
              <a:rPr lang="en-US"/>
              <a:pPr>
                <a:defRPr/>
              </a:pPr>
              <a:t>1/8/2025</a:t>
            </a:fld>
            <a:endParaRPr lang="en-US"/>
          </a:p>
        </p:txBody>
      </p:sp>
      <p:sp>
        <p:nvSpPr>
          <p:cNvPr id="4" name="Slide Image Placeholder 3">
            <a:extLst>
              <a:ext uri="{FF2B5EF4-FFF2-40B4-BE49-F238E27FC236}">
                <a16:creationId xmlns:a16="http://schemas.microsoft.com/office/drawing/2014/main" id="{8F112646-BC12-3718-AF2E-1BBC12CB08FF}"/>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90BEDDBD-0E0C-9961-6D2C-20F17BBFEBC4}"/>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92AA563-A733-3F10-6194-923AF19E3B8A}"/>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C4EC0D90-827A-7842-C890-5F493D4AD136}"/>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34052CF0-7E70-DD47-832A-EC421404F89B}" type="slidenum">
              <a:rPr lang="en-US" altLang="en-VN"/>
              <a:pPr>
                <a:defRPr/>
              </a:pPr>
              <a:t>‹#›</a:t>
            </a:fld>
            <a:endParaRPr lang="en-US" altLang="en-V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vi-VN" sz="1800" dirty="0">
                <a:effectLst/>
                <a:latin typeface="Calibri" panose="020F0502020204030204" pitchFamily="34" charset="0"/>
                <a:ea typeface="Calibri" panose="020F0502020204030204" pitchFamily="34" charset="0"/>
                <a:cs typeface="Times New Roman" panose="02020603050405020304" pitchFamily="18" charset="0"/>
              </a:rPr>
              <a:t>Kính chào các thầy cô và các bạn, em tên 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Nguyễn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Tiến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Hùng</a:t>
            </a:r>
            <a:r>
              <a:rPr lang="vi-VN"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sinh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lớp</a:t>
            </a:r>
            <a:r>
              <a:rPr lang="en-US" sz="1800" dirty="0">
                <a:effectLst/>
                <a:latin typeface="Calibri" panose="020F0502020204030204" pitchFamily="34" charset="0"/>
                <a:ea typeface="Calibri" panose="020F0502020204030204" pitchFamily="34" charset="0"/>
                <a:cs typeface="Times New Roman" panose="02020603050405020304" pitchFamily="18" charset="0"/>
              </a:rPr>
              <a:t> D20CNPM5</a:t>
            </a:r>
            <a:endParaRPr lang="en-VN" sz="1800" dirty="0">
              <a:effectLst/>
              <a:latin typeface="Calibri" panose="020F0502020204030204" pitchFamily="34" charset="0"/>
              <a:ea typeface="Calibri" panose="020F0502020204030204" pitchFamily="34" charset="0"/>
              <a:cs typeface="Times New Roman" panose="02020603050405020304" pitchFamily="18" charset="0"/>
            </a:endParaRPr>
          </a:p>
          <a:p>
            <a:r>
              <a:rPr lang="vi-VN" sz="1800" dirty="0">
                <a:effectLst/>
                <a:latin typeface="Calibri" panose="020F0502020204030204" pitchFamily="34" charset="0"/>
                <a:ea typeface="Calibri" panose="020F0502020204030204" pitchFamily="34" charset="0"/>
                <a:cs typeface="Times New Roman" panose="02020603050405020304" pitchFamily="18" charset="0"/>
              </a:rPr>
              <a:t>Sau đây em xin thuyết trình đồ án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tốt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nghiệp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vi-VN" sz="1800" dirty="0">
                <a:effectLst/>
                <a:latin typeface="Calibri" panose="020F0502020204030204" pitchFamily="34" charset="0"/>
                <a:ea typeface="Calibri" panose="020F0502020204030204" pitchFamily="34" charset="0"/>
                <a:cs typeface="Times New Roman" panose="02020603050405020304" pitchFamily="18" charset="0"/>
              </a:rPr>
              <a:t>của em với đề tà</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a:t>
            </a:r>
            <a:endParaRPr lang="en-VN" sz="1800" b="1" dirty="0">
              <a:effectLst/>
              <a:latin typeface="Calibri" panose="020F0502020204030204" pitchFamily="34" charset="0"/>
              <a:ea typeface="Calibri" panose="020F0502020204030204" pitchFamily="34" charset="0"/>
              <a:cs typeface="Times New Roman" panose="02020603050405020304" pitchFamily="18" charset="0"/>
            </a:endParaRPr>
          </a:p>
          <a:p>
            <a:r>
              <a:rPr lang="vi-VN" sz="1800" dirty="0">
                <a:effectLst/>
                <a:latin typeface="Calibri" panose="020F0502020204030204" pitchFamily="34" charset="0"/>
                <a:ea typeface="Calibri" panose="020F0502020204030204" pitchFamily="34" charset="0"/>
                <a:cs typeface="Times New Roman" panose="02020603050405020304" pitchFamily="18" charset="0"/>
              </a:rPr>
              <a:t>Đề tài này được hoàn thành dưới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vi-VN" sz="1800" dirty="0">
                <a:effectLst/>
                <a:latin typeface="Calibri" panose="020F0502020204030204" pitchFamily="34" charset="0"/>
                <a:ea typeface="Calibri" panose="020F0502020204030204" pitchFamily="34" charset="0"/>
                <a:cs typeface="Times New Roman" panose="02020603050405020304" pitchFamily="18" charset="0"/>
              </a:rPr>
              <a:t>hướng dẫn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góp</a:t>
            </a:r>
            <a:r>
              <a:rPr lang="en-US" sz="1800" dirty="0">
                <a:effectLst/>
                <a:latin typeface="Calibri" panose="020F0502020204030204" pitchFamily="34" charset="0"/>
                <a:ea typeface="Calibri" panose="020F0502020204030204" pitchFamily="34" charset="0"/>
                <a:cs typeface="Times New Roman" panose="02020603050405020304" pitchFamily="18" charset="0"/>
              </a:rPr>
              <a:t> ý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thầy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Bùi Văn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Kiên</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hỗ</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thầy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Nguyễn</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Đức</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Hoàng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trưởng</a:t>
            </a:r>
            <a:r>
              <a:rPr lang="en-US" sz="1800" dirty="0">
                <a:effectLst/>
                <a:latin typeface="Calibri" panose="020F0502020204030204" pitchFamily="34" charset="0"/>
                <a:ea typeface="Calibri" panose="020F0502020204030204" pitchFamily="34" charset="0"/>
                <a:cs typeface="Times New Roman" panose="02020603050405020304" pitchFamily="18" charset="0"/>
              </a:rPr>
              <a:t> khoa ĐPT</a:t>
            </a:r>
            <a:r>
              <a:rPr lang="vi-VN" sz="1800" dirty="0">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Em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xin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gửi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lời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cảm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chân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thành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tới</a:t>
            </a:r>
            <a:r>
              <a:rPr lang="en-US" sz="1800" dirty="0">
                <a:effectLst/>
                <a:latin typeface="Calibri" panose="020F0502020204030204" pitchFamily="34" charset="0"/>
                <a:ea typeface="Calibri" panose="020F0502020204030204" pitchFamily="34" charset="0"/>
                <a:cs typeface="Times New Roman" panose="02020603050405020304" pitchFamily="18" charset="0"/>
              </a:rPr>
              <a:t> 2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thầy</a:t>
            </a:r>
            <a:r>
              <a:rPr lang="en-US" sz="1800" dirty="0">
                <a:effectLst/>
                <a:latin typeface="Calibri" panose="020F0502020204030204" pitchFamily="34" charset="0"/>
                <a:ea typeface="Calibri" panose="020F0502020204030204" pitchFamily="34" charset="0"/>
                <a:cs typeface="Times New Roman" panose="02020603050405020304" pitchFamily="18" charset="0"/>
              </a:rPr>
              <a:t> ạ.</a:t>
            </a:r>
            <a:endParaRPr lang="en-V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VN" dirty="0"/>
          </a:p>
          <a:p>
            <a:endParaRPr lang="en-VN" dirty="0"/>
          </a:p>
        </p:txBody>
      </p:sp>
      <p:sp>
        <p:nvSpPr>
          <p:cNvPr id="4" name="Slide Number Placeholder 3"/>
          <p:cNvSpPr>
            <a:spLocks noGrp="1"/>
          </p:cNvSpPr>
          <p:nvPr>
            <p:ph type="sldNum" sz="quarter" idx="5"/>
          </p:nvPr>
        </p:nvSpPr>
        <p:spPr/>
        <p:txBody>
          <a:bodyPr/>
          <a:lstStyle/>
          <a:p>
            <a:pPr>
              <a:defRPr/>
            </a:pPr>
            <a:fld id="{34052CF0-7E70-DD47-832A-EC421404F89B}" type="slidenum">
              <a:rPr lang="en-US" altLang="en-VN" smtClean="0"/>
              <a:pPr>
                <a:defRPr/>
              </a:pPr>
              <a:t>1</a:t>
            </a:fld>
            <a:endParaRPr lang="en-US" altLang="en-VN"/>
          </a:p>
        </p:txBody>
      </p:sp>
    </p:spTree>
    <p:extLst>
      <p:ext uri="{BB962C8B-B14F-4D97-AF65-F5344CB8AC3E}">
        <p14:creationId xmlns:p14="http://schemas.microsoft.com/office/powerpoint/2010/main" val="13612230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9CD62-47DD-8655-F52B-843AF47700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F9F4BB-0AD7-8F8E-6390-5CB0611DF45B}"/>
              </a:ext>
            </a:extLst>
          </p:cNvPr>
          <p:cNvSpPr>
            <a:spLocks noGrp="1" noRot="1" noChangeAspect="1"/>
          </p:cNvSpPr>
          <p:nvPr>
            <p:ph type="sldImg"/>
          </p:nvPr>
        </p:nvSpPr>
        <p:spPr>
          <a:xfrm>
            <a:off x="1371600" y="1143000"/>
            <a:ext cx="4114800" cy="3086100"/>
          </a:xfrm>
        </p:spPr>
      </p:sp>
      <p:sp>
        <p:nvSpPr>
          <p:cNvPr id="3" name="Notes Placeholder 2">
            <a:extLst>
              <a:ext uri="{FF2B5EF4-FFF2-40B4-BE49-F238E27FC236}">
                <a16:creationId xmlns:a16="http://schemas.microsoft.com/office/drawing/2014/main" id="{4E8CCA7A-F0C7-9466-79F9-249ABA423580}"/>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latin typeface="Times New Roman" panose="02020603050405020304" pitchFamily="18" charset="0"/>
                <a:cs typeface="Times New Roman" panose="02020603050405020304" pitchFamily="18" charset="0"/>
              </a:rPr>
              <a:t>- Do </a:t>
            </a:r>
            <a:r>
              <a:rPr lang="en-US" sz="1200" dirty="0" err="1">
                <a:latin typeface="Times New Roman" panose="02020603050405020304" pitchFamily="18" charset="0"/>
                <a:cs typeface="Times New Roman" panose="02020603050405020304" pitchFamily="18" charset="0"/>
              </a:rPr>
              <a:t>không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có</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kính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thực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tế</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ảo</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để</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tích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hợp</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nên</a:t>
            </a:r>
            <a:r>
              <a:rPr lang="en-US" sz="1200" dirty="0">
                <a:latin typeface="Times New Roman" panose="02020603050405020304" pitchFamily="18" charset="0"/>
                <a:cs typeface="Times New Roman" panose="02020603050405020304" pitchFamily="18" charset="0"/>
              </a:rPr>
              <a:t> Leap Motion </a:t>
            </a:r>
            <a:r>
              <a:rPr lang="en-US" sz="1200" dirty="0" err="1">
                <a:latin typeface="Times New Roman" panose="02020603050405020304" pitchFamily="18" charset="0"/>
                <a:cs typeface="Times New Roman" panose="02020603050405020304" pitchFamily="18" charset="0"/>
              </a:rPr>
              <a:t>sẽ</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được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đặt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trên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bàn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và</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phát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triển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sản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phẩm</a:t>
            </a:r>
            <a:r>
              <a:rPr lang="en-US" sz="1200" dirty="0">
                <a:latin typeface="Times New Roman" panose="02020603050405020304" pitchFamily="18" charset="0"/>
                <a:cs typeface="Times New Roman" panose="02020603050405020304" pitchFamily="18" charset="0"/>
              </a:rPr>
              <a:t> game </a:t>
            </a:r>
            <a:r>
              <a:rPr lang="en-US" sz="1200" dirty="0" err="1">
                <a:latin typeface="Times New Roman" panose="02020603050405020304" pitchFamily="18" charset="0"/>
                <a:cs typeface="Times New Roman" panose="02020603050405020304" pitchFamily="18" charset="0"/>
              </a:rPr>
              <a:t>theo</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hướng</a:t>
            </a:r>
            <a:r>
              <a:rPr lang="en-US" sz="1200" dirty="0">
                <a:latin typeface="Times New Roman" panose="02020603050405020304" pitchFamily="18" charset="0"/>
                <a:cs typeface="Times New Roman" panose="02020603050405020304" pitchFamily="18" charset="0"/>
              </a:rPr>
              <a:t> tabletop (</a:t>
            </a:r>
            <a:r>
              <a:rPr lang="en-US" sz="1200" dirty="0" err="1">
                <a:latin typeface="Times New Roman" panose="02020603050405020304" pitchFamily="18" charset="0"/>
                <a:cs typeface="Times New Roman" panose="02020603050405020304" pitchFamily="18" charset="0"/>
              </a:rPr>
              <a:t>đặt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trên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bàn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và</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tương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tác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bên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trên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thiết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bị</a:t>
            </a:r>
            <a:r>
              <a:rPr lang="en-US" sz="1200" dirty="0">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Điều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khiển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tay</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trong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vùng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theo</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dõi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của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thiết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bị</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khoảng</a:t>
            </a:r>
            <a:r>
              <a:rPr lang="en-US" sz="1200" dirty="0">
                <a:latin typeface="Times New Roman" panose="02020603050405020304" pitchFamily="18" charset="0"/>
                <a:cs typeface="Times New Roman" panose="02020603050405020304" pitchFamily="18" charset="0"/>
              </a:rPr>
              <a:t> 140 </a:t>
            </a:r>
            <a:r>
              <a:rPr lang="en-US" sz="1200" dirty="0" err="1">
                <a:latin typeface="Times New Roman" panose="02020603050405020304" pitchFamily="18" charset="0"/>
                <a:cs typeface="Times New Roman" panose="02020603050405020304" pitchFamily="18" charset="0"/>
              </a:rPr>
              <a:t>độ</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và</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cao</a:t>
            </a:r>
            <a:r>
              <a:rPr lang="en-US" sz="1200" dirty="0">
                <a:latin typeface="Times New Roman" panose="02020603050405020304" pitchFamily="18" charset="0"/>
                <a:cs typeface="Times New Roman" panose="02020603050405020304" pitchFamily="18" charset="0"/>
              </a:rPr>
              <a:t> 60cm) </a:t>
            </a:r>
            <a:r>
              <a:rPr lang="en-US" sz="1200" dirty="0" err="1">
                <a:latin typeface="Times New Roman" panose="02020603050405020304" pitchFamily="18" charset="0"/>
                <a:cs typeface="Times New Roman" panose="02020603050405020304" pitchFamily="18" charset="0"/>
              </a:rPr>
              <a:t>và</a:t>
            </a:r>
            <a:r>
              <a:rPr lang="en-US" sz="1200" dirty="0">
                <a:latin typeface="Times New Roman" panose="02020603050405020304" pitchFamily="18" charset="0"/>
                <a:cs typeface="Times New Roman" panose="02020603050405020304" pitchFamily="18" charset="0"/>
              </a:rPr>
              <a:t> dung </a:t>
            </a:r>
            <a:r>
              <a:rPr lang="en-US" sz="1200" dirty="0" err="1">
                <a:latin typeface="Times New Roman" panose="02020603050405020304" pitchFamily="18" charset="0"/>
                <a:cs typeface="Times New Roman" panose="02020603050405020304" pitchFamily="18" charset="0"/>
              </a:rPr>
              <a:t>ngón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tay</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để</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chém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hoa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quả</a:t>
            </a:r>
            <a:endParaRPr lang="en-US" sz="1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628CDB73-CBC9-0842-8251-27E8AB851BCF}"/>
              </a:ext>
            </a:extLst>
          </p:cNvPr>
          <p:cNvSpPr>
            <a:spLocks noGrp="1"/>
          </p:cNvSpPr>
          <p:nvPr>
            <p:ph type="sldNum" sz="quarter" idx="5"/>
          </p:nvPr>
        </p:nvSpPr>
        <p:spPr/>
        <p:txBody>
          <a:bodyPr/>
          <a:lstStyle/>
          <a:p>
            <a:pPr>
              <a:defRPr/>
            </a:pPr>
            <a:fld id="{34052CF0-7E70-DD47-832A-EC421404F89B}" type="slidenum">
              <a:rPr lang="en-US" altLang="en-VN" smtClean="0"/>
              <a:pPr>
                <a:defRPr/>
              </a:pPr>
              <a:t>10</a:t>
            </a:fld>
            <a:endParaRPr lang="en-US" altLang="en-VN"/>
          </a:p>
        </p:txBody>
      </p:sp>
    </p:spTree>
    <p:extLst>
      <p:ext uri="{BB962C8B-B14F-4D97-AF65-F5344CB8AC3E}">
        <p14:creationId xmlns:p14="http://schemas.microsoft.com/office/powerpoint/2010/main" val="3629274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dirty="0" err="1"/>
              <a:t>Trên</a:t>
            </a:r>
            <a:r>
              <a:rPr lang="en-US" dirty="0"/>
              <a:t> </a:t>
            </a:r>
            <a:r>
              <a:rPr lang="en-US" dirty="0" err="1"/>
              <a:t>đây</a:t>
            </a:r>
            <a:r>
              <a:rPr lang="en-US" dirty="0"/>
              <a:t> </a:t>
            </a:r>
            <a:r>
              <a:rPr lang="en-US" dirty="0" err="1"/>
              <a:t>là</a:t>
            </a:r>
            <a:r>
              <a:rPr lang="en-US" dirty="0"/>
              <a:t> </a:t>
            </a:r>
            <a:r>
              <a:rPr lang="en-US" dirty="0" err="1"/>
              <a:t>một</a:t>
            </a:r>
            <a:r>
              <a:rPr lang="en-US" dirty="0"/>
              <a:t> </a:t>
            </a:r>
            <a:r>
              <a:rPr lang="en-US" dirty="0" err="1"/>
              <a:t>số</a:t>
            </a:r>
            <a:r>
              <a:rPr lang="en-US" dirty="0"/>
              <a:t> </a:t>
            </a:r>
            <a:r>
              <a:rPr lang="en-US" dirty="0" err="1"/>
              <a:t>đối</a:t>
            </a:r>
            <a:r>
              <a:rPr lang="en-US" dirty="0"/>
              <a:t> </a:t>
            </a:r>
            <a:r>
              <a:rPr lang="en-US" dirty="0" err="1"/>
              <a:t>tượng</a:t>
            </a:r>
            <a:r>
              <a:rPr lang="en-US" dirty="0"/>
              <a:t> </a:t>
            </a:r>
            <a:r>
              <a:rPr lang="en-US" dirty="0" err="1"/>
              <a:t>chính</a:t>
            </a:r>
            <a:r>
              <a:rPr lang="en-US" dirty="0"/>
              <a:t> </a:t>
            </a:r>
            <a:r>
              <a:rPr lang="en-US" dirty="0" err="1"/>
              <a:t>cần</a:t>
            </a:r>
            <a:r>
              <a:rPr lang="en-US" dirty="0"/>
              <a:t> </a:t>
            </a:r>
            <a:r>
              <a:rPr lang="en-US" dirty="0" err="1"/>
              <a:t>tương</a:t>
            </a:r>
            <a:r>
              <a:rPr lang="en-US" dirty="0"/>
              <a:t> </a:t>
            </a:r>
            <a:r>
              <a:rPr lang="en-US" dirty="0" err="1"/>
              <a:t>tác</a:t>
            </a:r>
            <a:r>
              <a:rPr lang="en-US" dirty="0"/>
              <a:t> </a:t>
            </a:r>
            <a:r>
              <a:rPr lang="en-US" dirty="0" err="1"/>
              <a:t>trong</a:t>
            </a:r>
            <a:r>
              <a:rPr lang="en-US" dirty="0"/>
              <a:t> game</a:t>
            </a:r>
          </a:p>
          <a:p>
            <a:pPr marL="171450" indent="-171450">
              <a:buFontTx/>
              <a:buChar char="-"/>
            </a:pPr>
            <a:r>
              <a:rPr lang="en-US" b="1" dirty="0"/>
              <a:t>Hoa </a:t>
            </a:r>
            <a:r>
              <a:rPr lang="en-US" b="1" dirty="0" err="1"/>
              <a:t>quả</a:t>
            </a:r>
            <a:r>
              <a:rPr lang="en-US" b="1" dirty="0"/>
              <a:t>: </a:t>
            </a:r>
            <a:r>
              <a:rPr lang="en-US" dirty="0"/>
              <a:t>Do </a:t>
            </a:r>
            <a:r>
              <a:rPr lang="en-US" dirty="0" err="1"/>
              <a:t>hạn</a:t>
            </a:r>
            <a:r>
              <a:rPr lang="en-US" dirty="0"/>
              <a:t> </a:t>
            </a:r>
            <a:r>
              <a:rPr lang="en-US" dirty="0" err="1"/>
              <a:t>chế</a:t>
            </a:r>
            <a:r>
              <a:rPr lang="en-US" dirty="0"/>
              <a:t> </a:t>
            </a:r>
            <a:r>
              <a:rPr lang="en-US" dirty="0" err="1"/>
              <a:t>về</a:t>
            </a:r>
            <a:r>
              <a:rPr lang="en-US" dirty="0"/>
              <a:t> </a:t>
            </a:r>
            <a:r>
              <a:rPr lang="en-US" dirty="0" err="1"/>
              <a:t>mặt</a:t>
            </a:r>
            <a:r>
              <a:rPr lang="en-US" dirty="0"/>
              <a:t> asset 3D </a:t>
            </a:r>
            <a:r>
              <a:rPr lang="en-US" dirty="0" err="1"/>
              <a:t>nên</a:t>
            </a:r>
            <a:r>
              <a:rPr lang="en-US" dirty="0"/>
              <a:t> e </a:t>
            </a:r>
            <a:r>
              <a:rPr lang="en-US" dirty="0" err="1"/>
              <a:t>sẽ</a:t>
            </a:r>
            <a:r>
              <a:rPr lang="en-US" dirty="0"/>
              <a:t> </a:t>
            </a:r>
            <a:r>
              <a:rPr lang="en-US" dirty="0" err="1"/>
              <a:t>sử</a:t>
            </a:r>
            <a:r>
              <a:rPr lang="en-US" dirty="0"/>
              <a:t> </a:t>
            </a:r>
            <a:r>
              <a:rPr lang="en-US" dirty="0" err="1"/>
              <a:t>dụng</a:t>
            </a:r>
            <a:r>
              <a:rPr lang="en-US" dirty="0"/>
              <a:t> </a:t>
            </a:r>
            <a:r>
              <a:rPr lang="en-US" dirty="0" err="1"/>
              <a:t>các</a:t>
            </a:r>
            <a:r>
              <a:rPr lang="en-US" dirty="0"/>
              <a:t> </a:t>
            </a:r>
            <a:r>
              <a:rPr lang="en-US" dirty="0" err="1"/>
              <a:t>quả</a:t>
            </a:r>
            <a:r>
              <a:rPr lang="en-US" dirty="0"/>
              <a:t> </a:t>
            </a:r>
            <a:r>
              <a:rPr lang="en-US" dirty="0" err="1"/>
              <a:t>là</a:t>
            </a:r>
            <a:r>
              <a:rPr lang="en-US" dirty="0"/>
              <a:t> </a:t>
            </a:r>
            <a:r>
              <a:rPr lang="en-US" dirty="0" err="1"/>
              <a:t>hình</a:t>
            </a:r>
            <a:r>
              <a:rPr lang="en-US" dirty="0"/>
              <a:t> </a:t>
            </a:r>
            <a:r>
              <a:rPr lang="en-US" dirty="0" err="1"/>
              <a:t>tròn</a:t>
            </a:r>
            <a:r>
              <a:rPr lang="en-US" dirty="0"/>
              <a:t> </a:t>
            </a:r>
            <a:r>
              <a:rPr lang="en-US" dirty="0" err="1"/>
              <a:t>hết</a:t>
            </a:r>
            <a:r>
              <a:rPr lang="en-US" dirty="0"/>
              <a:t> </a:t>
            </a:r>
            <a:r>
              <a:rPr lang="en-US" dirty="0" err="1"/>
              <a:t>và</a:t>
            </a:r>
            <a:r>
              <a:rPr lang="en-US" dirty="0"/>
              <a:t> </a:t>
            </a:r>
            <a:r>
              <a:rPr lang="en-US" dirty="0" err="1"/>
              <a:t>khác</a:t>
            </a:r>
            <a:r>
              <a:rPr lang="en-US" dirty="0"/>
              <a:t> </a:t>
            </a:r>
            <a:r>
              <a:rPr lang="en-US" dirty="0" err="1"/>
              <a:t>nhau</a:t>
            </a:r>
            <a:r>
              <a:rPr lang="en-US" dirty="0"/>
              <a:t> </a:t>
            </a:r>
            <a:r>
              <a:rPr lang="en-US" dirty="0" err="1"/>
              <a:t>về</a:t>
            </a:r>
            <a:r>
              <a:rPr lang="en-US" dirty="0"/>
              <a:t> </a:t>
            </a:r>
            <a:r>
              <a:rPr lang="en-US" dirty="0" err="1"/>
              <a:t>kích</a:t>
            </a:r>
            <a:r>
              <a:rPr lang="en-US" dirty="0"/>
              <a:t> </a:t>
            </a:r>
            <a:r>
              <a:rPr lang="en-US" dirty="0" err="1"/>
              <a:t>thước</a:t>
            </a:r>
            <a:endParaRPr lang="en-US" dirty="0"/>
          </a:p>
          <a:p>
            <a:pPr marL="171450" indent="-171450">
              <a:buFontTx/>
              <a:buChar char="-"/>
            </a:pPr>
            <a:r>
              <a:rPr lang="en-US" b="1" dirty="0"/>
              <a:t>Bomb</a:t>
            </a:r>
            <a:r>
              <a:rPr lang="en-US" dirty="0"/>
              <a:t>: </a:t>
            </a:r>
            <a:r>
              <a:rPr lang="en-US" dirty="0" err="1"/>
              <a:t>tương</a:t>
            </a:r>
            <a:r>
              <a:rPr lang="en-US" dirty="0"/>
              <a:t> </a:t>
            </a:r>
            <a:r>
              <a:rPr lang="en-US" dirty="0" err="1"/>
              <a:t>tự</a:t>
            </a:r>
            <a:r>
              <a:rPr lang="en-US" dirty="0"/>
              <a:t> </a:t>
            </a:r>
            <a:r>
              <a:rPr lang="en-US" dirty="0" err="1"/>
              <a:t>hoa</a:t>
            </a:r>
            <a:r>
              <a:rPr lang="en-US" dirty="0"/>
              <a:t> </a:t>
            </a:r>
            <a:r>
              <a:rPr lang="en-US" dirty="0" err="1"/>
              <a:t>quả</a:t>
            </a:r>
            <a:r>
              <a:rPr lang="en-US" dirty="0"/>
              <a:t> </a:t>
            </a:r>
            <a:r>
              <a:rPr lang="en-US" dirty="0" err="1"/>
              <a:t>nhưng</a:t>
            </a:r>
            <a:r>
              <a:rPr lang="en-US" dirty="0"/>
              <a:t> </a:t>
            </a:r>
            <a:r>
              <a:rPr lang="en-US" dirty="0" err="1"/>
              <a:t>sẽ</a:t>
            </a:r>
            <a:r>
              <a:rPr lang="en-US" dirty="0"/>
              <a:t> </a:t>
            </a:r>
            <a:r>
              <a:rPr lang="en-US" dirty="0" err="1"/>
              <a:t>có</a:t>
            </a:r>
            <a:r>
              <a:rPr lang="en-US" dirty="0"/>
              <a:t> them logic </a:t>
            </a:r>
            <a:r>
              <a:rPr lang="en-US" dirty="0" err="1"/>
              <a:t>lúc</a:t>
            </a:r>
            <a:r>
              <a:rPr lang="en-US" dirty="0"/>
              <a:t> </a:t>
            </a:r>
            <a:r>
              <a:rPr lang="en-US" dirty="0" err="1"/>
              <a:t>chém</a:t>
            </a:r>
            <a:r>
              <a:rPr lang="en-US" dirty="0"/>
              <a:t> </a:t>
            </a:r>
            <a:r>
              <a:rPr lang="en-US" dirty="0" err="1"/>
              <a:t>vào</a:t>
            </a:r>
            <a:r>
              <a:rPr lang="en-US" dirty="0"/>
              <a:t> </a:t>
            </a:r>
            <a:r>
              <a:rPr lang="en-US" dirty="0" err="1"/>
              <a:t>bom</a:t>
            </a:r>
            <a:r>
              <a:rPr lang="en-US" dirty="0"/>
              <a:t> </a:t>
            </a:r>
            <a:r>
              <a:rPr lang="en-US" dirty="0" err="1"/>
              <a:t>sẽ</a:t>
            </a:r>
            <a:r>
              <a:rPr lang="en-US" dirty="0"/>
              <a:t> </a:t>
            </a:r>
            <a:r>
              <a:rPr lang="en-US" dirty="0" err="1"/>
              <a:t>gây</a:t>
            </a:r>
            <a:r>
              <a:rPr lang="en-US" dirty="0"/>
              <a:t> </a:t>
            </a:r>
            <a:r>
              <a:rPr lang="en-US" dirty="0" err="1"/>
              <a:t>nổ</a:t>
            </a:r>
            <a:r>
              <a:rPr lang="en-US" dirty="0"/>
              <a:t> </a:t>
            </a:r>
            <a:r>
              <a:rPr lang="en-US" dirty="0" err="1"/>
              <a:t>và</a:t>
            </a:r>
            <a:r>
              <a:rPr lang="en-US" dirty="0"/>
              <a:t> </a:t>
            </a:r>
            <a:r>
              <a:rPr lang="en-US" dirty="0" err="1"/>
              <a:t>trừ</a:t>
            </a:r>
            <a:r>
              <a:rPr lang="en-US" dirty="0"/>
              <a:t> </a:t>
            </a:r>
            <a:r>
              <a:rPr lang="en-US" dirty="0" err="1"/>
              <a:t>mạng</a:t>
            </a:r>
            <a:endParaRPr lang="en-US" dirty="0"/>
          </a:p>
          <a:p>
            <a:pPr marL="171450" indent="-171450">
              <a:buFontTx/>
              <a:buChar char="-"/>
            </a:pPr>
            <a:r>
              <a:rPr lang="en-US" dirty="0"/>
              <a:t>Quan </a:t>
            </a:r>
            <a:r>
              <a:rPr lang="en-US" dirty="0" err="1"/>
              <a:t>trọng</a:t>
            </a:r>
            <a:r>
              <a:rPr lang="en-US" dirty="0"/>
              <a:t> </a:t>
            </a:r>
            <a:r>
              <a:rPr lang="en-US" dirty="0" err="1"/>
              <a:t>nhất</a:t>
            </a:r>
            <a:r>
              <a:rPr lang="en-US" dirty="0"/>
              <a:t> </a:t>
            </a:r>
            <a:r>
              <a:rPr lang="en-US" dirty="0" err="1"/>
              <a:t>là</a:t>
            </a:r>
            <a:r>
              <a:rPr lang="en-US" dirty="0"/>
              <a:t> model </a:t>
            </a:r>
            <a:r>
              <a:rPr lang="en-US" dirty="0" err="1"/>
              <a:t>tay</a:t>
            </a:r>
            <a:r>
              <a:rPr lang="en-US" dirty="0"/>
              <a:t>, </a:t>
            </a:r>
            <a:r>
              <a:rPr lang="en-US" dirty="0" err="1"/>
              <a:t>được</a:t>
            </a:r>
            <a:r>
              <a:rPr lang="en-US" dirty="0"/>
              <a:t> </a:t>
            </a:r>
            <a:r>
              <a:rPr lang="en-US" dirty="0" err="1"/>
              <a:t>Ultraleap</a:t>
            </a:r>
            <a:r>
              <a:rPr lang="en-US" dirty="0"/>
              <a:t> </a:t>
            </a:r>
            <a:r>
              <a:rPr lang="en-US" dirty="0" err="1"/>
              <a:t>cung</a:t>
            </a:r>
            <a:r>
              <a:rPr lang="en-US" dirty="0"/>
              <a:t> </a:t>
            </a:r>
            <a:r>
              <a:rPr lang="en-US" dirty="0" err="1"/>
              <a:t>cấp</a:t>
            </a:r>
            <a:r>
              <a:rPr lang="en-US" dirty="0"/>
              <a:t>. </a:t>
            </a:r>
            <a:r>
              <a:rPr lang="en-US" dirty="0" err="1"/>
              <a:t>Lấy</a:t>
            </a:r>
            <a:r>
              <a:rPr lang="en-US" dirty="0"/>
              <a:t> </a:t>
            </a:r>
            <a:r>
              <a:rPr lang="en-US" dirty="0" err="1"/>
              <a:t>dữ</a:t>
            </a:r>
            <a:r>
              <a:rPr lang="en-US" dirty="0"/>
              <a:t> </a:t>
            </a:r>
            <a:r>
              <a:rPr lang="en-US" dirty="0" err="1"/>
              <a:t>liệu</a:t>
            </a:r>
            <a:r>
              <a:rPr lang="en-US" dirty="0"/>
              <a:t> </a:t>
            </a:r>
            <a:r>
              <a:rPr lang="en-US" dirty="0" err="1"/>
              <a:t>đã</a:t>
            </a:r>
            <a:r>
              <a:rPr lang="en-US" dirty="0"/>
              <a:t> </a:t>
            </a:r>
            <a:r>
              <a:rPr lang="en-US" dirty="0" err="1"/>
              <a:t>được</a:t>
            </a:r>
            <a:r>
              <a:rPr lang="en-US" dirty="0"/>
              <a:t> </a:t>
            </a:r>
            <a:r>
              <a:rPr lang="en-US" dirty="0" err="1"/>
              <a:t>xử</a:t>
            </a:r>
            <a:r>
              <a:rPr lang="en-US" dirty="0"/>
              <a:t> </a:t>
            </a:r>
            <a:r>
              <a:rPr lang="en-US" dirty="0" err="1"/>
              <a:t>lý</a:t>
            </a:r>
            <a:r>
              <a:rPr lang="en-US" dirty="0"/>
              <a:t> </a:t>
            </a:r>
            <a:r>
              <a:rPr lang="en-US" dirty="0" err="1"/>
              <a:t>từ</a:t>
            </a:r>
            <a:r>
              <a:rPr lang="en-US" dirty="0"/>
              <a:t> </a:t>
            </a:r>
            <a:r>
              <a:rPr lang="en-US" dirty="0" err="1"/>
              <a:t>thiết</a:t>
            </a:r>
            <a:r>
              <a:rPr lang="en-US" dirty="0"/>
              <a:t> </a:t>
            </a:r>
            <a:r>
              <a:rPr lang="en-US" dirty="0" err="1"/>
              <a:t>bị</a:t>
            </a:r>
            <a:r>
              <a:rPr lang="en-US" dirty="0"/>
              <a:t> </a:t>
            </a:r>
            <a:r>
              <a:rPr lang="en-US" dirty="0" err="1"/>
              <a:t>gưi</a:t>
            </a:r>
            <a:r>
              <a:rPr lang="en-US" dirty="0"/>
              <a:t> </a:t>
            </a:r>
            <a:r>
              <a:rPr lang="en-US" dirty="0" err="1"/>
              <a:t>về</a:t>
            </a:r>
            <a:r>
              <a:rPr lang="en-US" dirty="0"/>
              <a:t> </a:t>
            </a:r>
            <a:r>
              <a:rPr lang="en-US" dirty="0" err="1"/>
              <a:t>máy</a:t>
            </a:r>
            <a:r>
              <a:rPr lang="en-US" dirty="0"/>
              <a:t> </a:t>
            </a:r>
            <a:r>
              <a:rPr lang="en-US" dirty="0" err="1"/>
              <a:t>tính</a:t>
            </a:r>
            <a:r>
              <a:rPr lang="en-US" dirty="0"/>
              <a:t>, </a:t>
            </a:r>
            <a:r>
              <a:rPr lang="en-US" dirty="0" err="1"/>
              <a:t>Ultraleap</a:t>
            </a:r>
            <a:r>
              <a:rPr lang="en-US" dirty="0"/>
              <a:t> </a:t>
            </a:r>
            <a:r>
              <a:rPr lang="en-US" dirty="0" err="1"/>
              <a:t>giúp</a:t>
            </a:r>
            <a:r>
              <a:rPr lang="en-US" dirty="0"/>
              <a:t> </a:t>
            </a:r>
            <a:r>
              <a:rPr lang="en-US" dirty="0" err="1"/>
              <a:t>cập</a:t>
            </a:r>
            <a:r>
              <a:rPr lang="en-US" dirty="0"/>
              <a:t> </a:t>
            </a:r>
            <a:r>
              <a:rPr lang="en-US" dirty="0" err="1"/>
              <a:t>nhật</a:t>
            </a:r>
            <a:r>
              <a:rPr lang="en-US" dirty="0"/>
              <a:t> </a:t>
            </a:r>
            <a:r>
              <a:rPr lang="en-US" dirty="0" err="1"/>
              <a:t>hình</a:t>
            </a:r>
            <a:r>
              <a:rPr lang="en-US" dirty="0"/>
              <a:t> </a:t>
            </a:r>
            <a:r>
              <a:rPr lang="en-US" dirty="0" err="1"/>
              <a:t>dáng</a:t>
            </a:r>
            <a:r>
              <a:rPr lang="en-US" dirty="0"/>
              <a:t>, </a:t>
            </a:r>
            <a:r>
              <a:rPr lang="en-US" dirty="0" err="1"/>
              <a:t>dạng</a:t>
            </a:r>
            <a:r>
              <a:rPr lang="en-US" dirty="0"/>
              <a:t> </a:t>
            </a:r>
            <a:r>
              <a:rPr lang="en-US" dirty="0" err="1"/>
              <a:t>thái</a:t>
            </a:r>
            <a:r>
              <a:rPr lang="en-US" dirty="0"/>
              <a:t> </a:t>
            </a:r>
            <a:r>
              <a:rPr lang="en-US" dirty="0" err="1"/>
              <a:t>và</a:t>
            </a:r>
            <a:r>
              <a:rPr lang="en-US" dirty="0"/>
              <a:t> </a:t>
            </a:r>
            <a:r>
              <a:rPr lang="en-US" dirty="0" err="1"/>
              <a:t>vị</a:t>
            </a:r>
            <a:r>
              <a:rPr lang="en-US" dirty="0"/>
              <a:t> </a:t>
            </a:r>
            <a:r>
              <a:rPr lang="en-US" dirty="0" err="1"/>
              <a:t>trí</a:t>
            </a:r>
            <a:r>
              <a:rPr lang="en-US" dirty="0"/>
              <a:t> </a:t>
            </a:r>
            <a:r>
              <a:rPr lang="en-US" dirty="0" err="1"/>
              <a:t>của</a:t>
            </a:r>
            <a:r>
              <a:rPr lang="en-US" dirty="0"/>
              <a:t> </a:t>
            </a:r>
            <a:r>
              <a:rPr lang="en-US" dirty="0" err="1"/>
              <a:t>tay</a:t>
            </a:r>
            <a:r>
              <a:rPr lang="en-US" dirty="0"/>
              <a:t> </a:t>
            </a:r>
            <a:r>
              <a:rPr lang="en-US" dirty="0" err="1"/>
              <a:t>trong</a:t>
            </a:r>
            <a:r>
              <a:rPr lang="en-US" dirty="0"/>
              <a:t> game.</a:t>
            </a:r>
          </a:p>
          <a:p>
            <a:pPr marL="171450" indent="-171450">
              <a:buFontTx/>
              <a:buChar char="-"/>
            </a:pPr>
            <a:r>
              <a:rPr lang="en-US" dirty="0" err="1"/>
              <a:t>Dựa</a:t>
            </a:r>
            <a:r>
              <a:rPr lang="en-US" dirty="0"/>
              <a:t> </a:t>
            </a:r>
            <a:r>
              <a:rPr lang="en-US" dirty="0" err="1"/>
              <a:t>vào</a:t>
            </a:r>
            <a:r>
              <a:rPr lang="en-US" dirty="0"/>
              <a:t> </a:t>
            </a:r>
            <a:r>
              <a:rPr lang="en-US" dirty="0" err="1"/>
              <a:t>đây</a:t>
            </a:r>
            <a:r>
              <a:rPr lang="en-US" dirty="0"/>
              <a:t> </a:t>
            </a:r>
            <a:r>
              <a:rPr lang="en-US" dirty="0" err="1"/>
              <a:t>em</a:t>
            </a:r>
            <a:r>
              <a:rPr lang="en-US" dirty="0"/>
              <a:t> </a:t>
            </a:r>
            <a:r>
              <a:rPr lang="en-US" dirty="0" err="1"/>
              <a:t>sẽ</a:t>
            </a:r>
            <a:r>
              <a:rPr lang="en-US" dirty="0"/>
              <a:t> </a:t>
            </a:r>
            <a:r>
              <a:rPr lang="en-US" dirty="0" err="1"/>
              <a:t>xử</a:t>
            </a:r>
            <a:r>
              <a:rPr lang="en-US" dirty="0"/>
              <a:t> </a:t>
            </a:r>
            <a:r>
              <a:rPr lang="en-US" dirty="0" err="1"/>
              <a:t>lý</a:t>
            </a:r>
            <a:r>
              <a:rPr lang="en-US" dirty="0"/>
              <a:t> </a:t>
            </a:r>
            <a:r>
              <a:rPr lang="en-US" dirty="0" err="1"/>
              <a:t>các</a:t>
            </a:r>
            <a:r>
              <a:rPr lang="en-US" dirty="0"/>
              <a:t> logic </a:t>
            </a:r>
            <a:r>
              <a:rPr lang="en-US" dirty="0" err="1"/>
              <a:t>chém</a:t>
            </a:r>
            <a:r>
              <a:rPr lang="en-US" dirty="0"/>
              <a:t> </a:t>
            </a:r>
            <a:r>
              <a:rPr lang="en-US" dirty="0" err="1"/>
              <a:t>theo</a:t>
            </a:r>
            <a:r>
              <a:rPr lang="en-US" dirty="0"/>
              <a:t> </a:t>
            </a:r>
            <a:r>
              <a:rPr lang="en-US" dirty="0" err="1"/>
              <a:t>ngón</a:t>
            </a:r>
            <a:r>
              <a:rPr lang="en-US" dirty="0"/>
              <a:t> </a:t>
            </a:r>
            <a:r>
              <a:rPr lang="en-US" dirty="0" err="1"/>
              <a:t>tay</a:t>
            </a:r>
            <a:r>
              <a:rPr lang="en-US" dirty="0"/>
              <a:t>.</a:t>
            </a:r>
          </a:p>
          <a:p>
            <a:pPr marL="171450" indent="-171450">
              <a:buFontTx/>
              <a:buChar char="-"/>
            </a:pPr>
            <a:endParaRPr lang="en-VN" dirty="0"/>
          </a:p>
        </p:txBody>
      </p:sp>
      <p:sp>
        <p:nvSpPr>
          <p:cNvPr id="4" name="Slide Number Placeholder 3"/>
          <p:cNvSpPr>
            <a:spLocks noGrp="1"/>
          </p:cNvSpPr>
          <p:nvPr>
            <p:ph type="sldNum" sz="quarter" idx="5"/>
          </p:nvPr>
        </p:nvSpPr>
        <p:spPr/>
        <p:txBody>
          <a:bodyPr/>
          <a:lstStyle/>
          <a:p>
            <a:pPr>
              <a:defRPr/>
            </a:pPr>
            <a:fld id="{34052CF0-7E70-DD47-832A-EC421404F89B}" type="slidenum">
              <a:rPr lang="en-US" altLang="en-VN" smtClean="0"/>
              <a:pPr>
                <a:defRPr/>
              </a:pPr>
              <a:t>11</a:t>
            </a:fld>
            <a:endParaRPr lang="en-US" altLang="en-VN"/>
          </a:p>
        </p:txBody>
      </p:sp>
    </p:spTree>
    <p:extLst>
      <p:ext uri="{BB962C8B-B14F-4D97-AF65-F5344CB8AC3E}">
        <p14:creationId xmlns:p14="http://schemas.microsoft.com/office/powerpoint/2010/main" val="2143852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0E82B-920C-CB67-A308-8C885A7797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FE0CBB-73BD-4D2D-4342-E887313C0E6C}"/>
              </a:ext>
            </a:extLst>
          </p:cNvPr>
          <p:cNvSpPr>
            <a:spLocks noGrp="1" noRot="1" noChangeAspect="1"/>
          </p:cNvSpPr>
          <p:nvPr>
            <p:ph type="sldImg"/>
          </p:nvPr>
        </p:nvSpPr>
        <p:spPr>
          <a:xfrm>
            <a:off x="1371600" y="1143000"/>
            <a:ext cx="4114800" cy="3086100"/>
          </a:xfrm>
        </p:spPr>
      </p:sp>
      <p:sp>
        <p:nvSpPr>
          <p:cNvPr id="3" name="Notes Placeholder 2">
            <a:extLst>
              <a:ext uri="{FF2B5EF4-FFF2-40B4-BE49-F238E27FC236}">
                <a16:creationId xmlns:a16="http://schemas.microsoft.com/office/drawing/2014/main" id="{7A93B07F-08D4-8384-2843-08F4E0C34A43}"/>
              </a:ext>
            </a:extLst>
          </p:cNvPr>
          <p:cNvSpPr>
            <a:spLocks noGrp="1"/>
          </p:cNvSpPr>
          <p:nvPr>
            <p:ph type="body" idx="1"/>
          </p:nvPr>
        </p:nvSpPr>
        <p:spPr/>
        <p:txBody>
          <a:bodyPr/>
          <a:lstStyle/>
          <a:p>
            <a:r>
              <a:rPr lang="en-US" dirty="0" err="1"/>
              <a:t>Đây</a:t>
            </a:r>
            <a:r>
              <a:rPr lang="en-US" dirty="0"/>
              <a:t> </a:t>
            </a:r>
            <a:r>
              <a:rPr lang="en-US" dirty="0" err="1"/>
              <a:t>là</a:t>
            </a:r>
            <a:r>
              <a:rPr lang="en-US" dirty="0"/>
              <a:t> </a:t>
            </a:r>
            <a:r>
              <a:rPr lang="en-US" dirty="0" err="1"/>
              <a:t>biểu</a:t>
            </a:r>
            <a:r>
              <a:rPr lang="en-US" dirty="0"/>
              <a:t> </a:t>
            </a:r>
            <a:r>
              <a:rPr lang="en-US" dirty="0" err="1"/>
              <a:t>đồ</a:t>
            </a:r>
            <a:r>
              <a:rPr lang="en-US" dirty="0"/>
              <a:t> </a:t>
            </a:r>
            <a:r>
              <a:rPr lang="en-US" dirty="0" err="1"/>
              <a:t>lớp</a:t>
            </a:r>
            <a:r>
              <a:rPr lang="en-US" dirty="0"/>
              <a:t>: </a:t>
            </a:r>
            <a:r>
              <a:rPr lang="en-US" dirty="0" err="1"/>
              <a:t>thể</a:t>
            </a:r>
            <a:r>
              <a:rPr lang="en-US" dirty="0"/>
              <a:t> </a:t>
            </a:r>
            <a:r>
              <a:rPr lang="en-US" dirty="0" err="1"/>
              <a:t>hiện</a:t>
            </a:r>
            <a:r>
              <a:rPr lang="en-US" dirty="0"/>
              <a:t> </a:t>
            </a:r>
            <a:r>
              <a:rPr lang="en-US" dirty="0" err="1"/>
              <a:t>mối</a:t>
            </a:r>
            <a:r>
              <a:rPr lang="en-US" dirty="0"/>
              <a:t> </a:t>
            </a:r>
            <a:r>
              <a:rPr lang="en-US" dirty="0" err="1"/>
              <a:t>quan</a:t>
            </a:r>
            <a:r>
              <a:rPr lang="en-US" dirty="0"/>
              <a:t> </a:t>
            </a:r>
            <a:r>
              <a:rPr lang="en-US" dirty="0" err="1"/>
              <a:t>hệ</a:t>
            </a:r>
            <a:r>
              <a:rPr lang="en-US" dirty="0"/>
              <a:t> </a:t>
            </a:r>
            <a:r>
              <a:rPr lang="en-US" dirty="0" err="1"/>
              <a:t>giữa</a:t>
            </a:r>
            <a:r>
              <a:rPr lang="en-US" dirty="0"/>
              <a:t> </a:t>
            </a:r>
            <a:r>
              <a:rPr lang="en-US" dirty="0" err="1"/>
              <a:t>các</a:t>
            </a:r>
            <a:r>
              <a:rPr lang="en-US" dirty="0"/>
              <a:t> </a:t>
            </a:r>
            <a:r>
              <a:rPr lang="en-US" dirty="0" err="1"/>
              <a:t>đối</a:t>
            </a:r>
            <a:r>
              <a:rPr lang="en-US" dirty="0"/>
              <a:t> </a:t>
            </a:r>
            <a:r>
              <a:rPr lang="en-US" dirty="0" err="1"/>
              <a:t>tượng</a:t>
            </a:r>
            <a:r>
              <a:rPr lang="en-US" dirty="0"/>
              <a:t> </a:t>
            </a:r>
            <a:r>
              <a:rPr lang="en-US" dirty="0" err="1"/>
              <a:t>trong</a:t>
            </a:r>
            <a:r>
              <a:rPr lang="en-US" dirty="0"/>
              <a:t> game</a:t>
            </a:r>
          </a:p>
          <a:p>
            <a:pPr marL="171450" indent="-171450">
              <a:buFontTx/>
              <a:buChar char="-"/>
            </a:pPr>
            <a:r>
              <a:rPr lang="en-US" dirty="0"/>
              <a:t>Game Controller: </a:t>
            </a:r>
            <a:r>
              <a:rPr lang="en-US" dirty="0" err="1"/>
              <a:t>điều</a:t>
            </a:r>
            <a:r>
              <a:rPr lang="en-US" dirty="0"/>
              <a:t> </a:t>
            </a:r>
            <a:r>
              <a:rPr lang="en-US" dirty="0" err="1"/>
              <a:t>khiển</a:t>
            </a:r>
            <a:r>
              <a:rPr lang="en-US" dirty="0"/>
              <a:t> game </a:t>
            </a:r>
            <a:r>
              <a:rPr lang="en-US" dirty="0" err="1"/>
              <a:t>và</a:t>
            </a:r>
            <a:r>
              <a:rPr lang="en-US" dirty="0"/>
              <a:t> </a:t>
            </a:r>
            <a:r>
              <a:rPr lang="en-US" dirty="0" err="1"/>
              <a:t>quản</a:t>
            </a:r>
            <a:r>
              <a:rPr lang="en-US" dirty="0"/>
              <a:t> </a:t>
            </a:r>
            <a:r>
              <a:rPr lang="en-US" dirty="0" err="1"/>
              <a:t>lý</a:t>
            </a:r>
            <a:r>
              <a:rPr lang="en-US" dirty="0"/>
              <a:t> </a:t>
            </a:r>
            <a:r>
              <a:rPr lang="en-US" dirty="0" err="1"/>
              <a:t>các</a:t>
            </a:r>
            <a:r>
              <a:rPr lang="en-US" dirty="0"/>
              <a:t> </a:t>
            </a:r>
            <a:r>
              <a:rPr lang="en-US" dirty="0" err="1"/>
              <a:t>đối</a:t>
            </a:r>
            <a:r>
              <a:rPr lang="en-US" dirty="0"/>
              <a:t> </a:t>
            </a:r>
            <a:r>
              <a:rPr lang="en-US" dirty="0" err="1"/>
              <a:t>tượng</a:t>
            </a:r>
            <a:r>
              <a:rPr lang="en-US" dirty="0"/>
              <a:t> </a:t>
            </a:r>
            <a:r>
              <a:rPr lang="en-US" dirty="0" err="1"/>
              <a:t>FruitSpawner</a:t>
            </a:r>
            <a:r>
              <a:rPr lang="en-US" dirty="0"/>
              <a:t> (</a:t>
            </a:r>
            <a:r>
              <a:rPr lang="en-US" dirty="0" err="1"/>
              <a:t>sinh</a:t>
            </a:r>
            <a:r>
              <a:rPr lang="en-US" dirty="0"/>
              <a:t> </a:t>
            </a:r>
            <a:r>
              <a:rPr lang="en-US" dirty="0" err="1"/>
              <a:t>quả</a:t>
            </a:r>
            <a:r>
              <a:rPr lang="en-US" dirty="0"/>
              <a:t>, bomb), Blade (dao </a:t>
            </a:r>
            <a:r>
              <a:rPr lang="en-US" dirty="0" err="1"/>
              <a:t>chém</a:t>
            </a:r>
            <a:r>
              <a:rPr lang="en-US" dirty="0"/>
              <a:t>, hay </a:t>
            </a:r>
            <a:r>
              <a:rPr lang="en-US" dirty="0" err="1"/>
              <a:t>là</a:t>
            </a:r>
            <a:r>
              <a:rPr lang="en-US" dirty="0"/>
              <a:t> </a:t>
            </a:r>
            <a:r>
              <a:rPr lang="en-US" dirty="0" err="1"/>
              <a:t>bàn</a:t>
            </a:r>
            <a:r>
              <a:rPr lang="en-US" dirty="0"/>
              <a:t> </a:t>
            </a:r>
            <a:r>
              <a:rPr lang="en-US" dirty="0" err="1"/>
              <a:t>tay</a:t>
            </a:r>
            <a:r>
              <a:rPr lang="en-US" dirty="0"/>
              <a:t> </a:t>
            </a:r>
            <a:r>
              <a:rPr lang="en-US" dirty="0" err="1"/>
              <a:t>mình</a:t>
            </a:r>
            <a:r>
              <a:rPr lang="en-US" dirty="0"/>
              <a:t>)</a:t>
            </a:r>
          </a:p>
          <a:p>
            <a:pPr marL="171450" indent="-171450">
              <a:buFontTx/>
              <a:buChar char="-"/>
            </a:pPr>
            <a:r>
              <a:rPr lang="en-US" dirty="0" err="1"/>
              <a:t>FruitSpawner</a:t>
            </a:r>
            <a:r>
              <a:rPr lang="en-US" dirty="0"/>
              <a:t>: </a:t>
            </a:r>
            <a:r>
              <a:rPr lang="en-US" dirty="0" err="1"/>
              <a:t>sinh</a:t>
            </a:r>
            <a:r>
              <a:rPr lang="en-US" dirty="0"/>
              <a:t> </a:t>
            </a:r>
            <a:r>
              <a:rPr lang="en-US" dirty="0" err="1"/>
              <a:t>ngẫu</a:t>
            </a:r>
            <a:r>
              <a:rPr lang="en-US" dirty="0"/>
              <a:t> </a:t>
            </a:r>
            <a:r>
              <a:rPr lang="en-US" dirty="0" err="1"/>
              <a:t>nhiên</a:t>
            </a:r>
            <a:r>
              <a:rPr lang="en-US" dirty="0"/>
              <a:t> </a:t>
            </a:r>
            <a:r>
              <a:rPr lang="en-US" dirty="0" err="1"/>
              <a:t>quả</a:t>
            </a:r>
            <a:r>
              <a:rPr lang="en-US" dirty="0"/>
              <a:t> </a:t>
            </a:r>
            <a:r>
              <a:rPr lang="en-US" dirty="0" err="1"/>
              <a:t>trong</a:t>
            </a:r>
            <a:r>
              <a:rPr lang="en-US" dirty="0"/>
              <a:t> 1 ds </a:t>
            </a:r>
            <a:r>
              <a:rPr lang="en-US" dirty="0" err="1"/>
              <a:t>các</a:t>
            </a:r>
            <a:r>
              <a:rPr lang="en-US" dirty="0"/>
              <a:t> prefab, bomb </a:t>
            </a:r>
            <a:r>
              <a:rPr lang="en-US" dirty="0" err="1"/>
              <a:t>thì</a:t>
            </a:r>
            <a:r>
              <a:rPr lang="en-US" dirty="0"/>
              <a:t> </a:t>
            </a:r>
            <a:r>
              <a:rPr lang="en-US" dirty="0" err="1"/>
              <a:t>sẽ</a:t>
            </a:r>
            <a:r>
              <a:rPr lang="en-US" dirty="0"/>
              <a:t> </a:t>
            </a:r>
            <a:r>
              <a:rPr lang="en-US" dirty="0" err="1"/>
              <a:t>có</a:t>
            </a:r>
            <a:r>
              <a:rPr lang="en-US" dirty="0"/>
              <a:t> </a:t>
            </a:r>
            <a:r>
              <a:rPr lang="en-US" dirty="0" err="1"/>
              <a:t>tỉ</a:t>
            </a:r>
            <a:r>
              <a:rPr lang="en-US" dirty="0"/>
              <a:t> </a:t>
            </a:r>
            <a:r>
              <a:rPr lang="en-US" dirty="0" err="1"/>
              <a:t>lệ</a:t>
            </a:r>
            <a:r>
              <a:rPr lang="en-US" dirty="0"/>
              <a:t> random</a:t>
            </a:r>
          </a:p>
          <a:p>
            <a:pPr marL="171450" indent="-171450">
              <a:buFontTx/>
              <a:buChar char="-"/>
            </a:pPr>
            <a:r>
              <a:rPr lang="en-US" dirty="0" err="1"/>
              <a:t>Ngoài</a:t>
            </a:r>
            <a:r>
              <a:rPr lang="en-US" dirty="0"/>
              <a:t> </a:t>
            </a:r>
            <a:r>
              <a:rPr lang="en-US" dirty="0" err="1"/>
              <a:t>ra</a:t>
            </a:r>
            <a:r>
              <a:rPr lang="en-US" dirty="0"/>
              <a:t> </a:t>
            </a:r>
            <a:r>
              <a:rPr lang="en-US" dirty="0" err="1"/>
              <a:t>thì</a:t>
            </a:r>
            <a:r>
              <a:rPr lang="en-US" dirty="0"/>
              <a:t> </a:t>
            </a:r>
            <a:r>
              <a:rPr lang="en-US" dirty="0" err="1"/>
              <a:t>có</a:t>
            </a:r>
            <a:r>
              <a:rPr lang="en-US" dirty="0"/>
              <a:t> </a:t>
            </a:r>
            <a:r>
              <a:rPr lang="en-US" dirty="0" err="1"/>
              <a:t>hệ</a:t>
            </a:r>
            <a:r>
              <a:rPr lang="en-US" dirty="0"/>
              <a:t> </a:t>
            </a:r>
            <a:r>
              <a:rPr lang="en-US" dirty="0" err="1"/>
              <a:t>thống</a:t>
            </a:r>
            <a:r>
              <a:rPr lang="en-US" dirty="0"/>
              <a:t> </a:t>
            </a:r>
            <a:r>
              <a:rPr lang="en-US" dirty="0" err="1"/>
              <a:t>ngoài</a:t>
            </a:r>
            <a:r>
              <a:rPr lang="en-US" dirty="0"/>
              <a:t> </a:t>
            </a:r>
            <a:r>
              <a:rPr lang="en-US" dirty="0" err="1"/>
              <a:t>như</a:t>
            </a:r>
            <a:r>
              <a:rPr lang="en-US" dirty="0"/>
              <a:t> </a:t>
            </a:r>
            <a:r>
              <a:rPr lang="en-US" dirty="0" err="1"/>
              <a:t>ScoreManager</a:t>
            </a:r>
            <a:r>
              <a:rPr lang="en-US" dirty="0"/>
              <a:t> </a:t>
            </a:r>
            <a:r>
              <a:rPr lang="en-US" dirty="0" err="1"/>
              <a:t>ghi</a:t>
            </a:r>
            <a:r>
              <a:rPr lang="en-US" dirty="0"/>
              <a:t> </a:t>
            </a:r>
            <a:r>
              <a:rPr lang="en-US" dirty="0" err="1"/>
              <a:t>nhận</a:t>
            </a:r>
            <a:r>
              <a:rPr lang="en-US" dirty="0"/>
              <a:t> </a:t>
            </a:r>
            <a:r>
              <a:rPr lang="en-US" dirty="0" err="1"/>
              <a:t>điểm</a:t>
            </a:r>
            <a:r>
              <a:rPr lang="en-US" dirty="0"/>
              <a:t> &amp; </a:t>
            </a:r>
            <a:r>
              <a:rPr lang="en-US" dirty="0" err="1"/>
              <a:t>điểm</a:t>
            </a:r>
            <a:r>
              <a:rPr lang="en-US" dirty="0"/>
              <a:t> </a:t>
            </a:r>
            <a:r>
              <a:rPr lang="en-US" dirty="0" err="1"/>
              <a:t>cao</a:t>
            </a:r>
            <a:r>
              <a:rPr lang="en-US" dirty="0"/>
              <a:t> </a:t>
            </a:r>
            <a:r>
              <a:rPr lang="en-US" dirty="0" err="1"/>
              <a:t>khi</a:t>
            </a:r>
            <a:r>
              <a:rPr lang="en-US" dirty="0"/>
              <a:t> </a:t>
            </a:r>
            <a:r>
              <a:rPr lang="en-US" dirty="0" err="1"/>
              <a:t>chơi</a:t>
            </a:r>
            <a:r>
              <a:rPr lang="en-US" dirty="0"/>
              <a:t>, </a:t>
            </a:r>
            <a:r>
              <a:rPr lang="en-US" dirty="0" err="1"/>
              <a:t>LifeManager</a:t>
            </a:r>
            <a:r>
              <a:rPr lang="en-US" dirty="0"/>
              <a:t> </a:t>
            </a:r>
            <a:r>
              <a:rPr lang="en-US" dirty="0" err="1"/>
              <a:t>quản</a:t>
            </a:r>
            <a:r>
              <a:rPr lang="en-US" dirty="0"/>
              <a:t> </a:t>
            </a:r>
            <a:r>
              <a:rPr lang="en-US" dirty="0" err="1"/>
              <a:t>lý</a:t>
            </a:r>
            <a:r>
              <a:rPr lang="en-US" dirty="0"/>
              <a:t> </a:t>
            </a:r>
            <a:r>
              <a:rPr lang="en-US" dirty="0" err="1"/>
              <a:t>mạng</a:t>
            </a:r>
            <a:r>
              <a:rPr lang="en-US" dirty="0"/>
              <a:t> </a:t>
            </a:r>
            <a:r>
              <a:rPr lang="en-US" dirty="0" err="1"/>
              <a:t>chơi</a:t>
            </a:r>
            <a:r>
              <a:rPr lang="en-US" dirty="0"/>
              <a:t> </a:t>
            </a:r>
            <a:r>
              <a:rPr lang="en-US" dirty="0" err="1"/>
              <a:t>khi</a:t>
            </a:r>
            <a:r>
              <a:rPr lang="en-US" dirty="0"/>
              <a:t> </a:t>
            </a:r>
            <a:r>
              <a:rPr lang="en-US" dirty="0" err="1"/>
              <a:t>chém</a:t>
            </a:r>
            <a:r>
              <a:rPr lang="en-US" dirty="0"/>
              <a:t> </a:t>
            </a:r>
            <a:r>
              <a:rPr lang="en-US" dirty="0" err="1"/>
              <a:t>vào</a:t>
            </a:r>
            <a:r>
              <a:rPr lang="en-US" dirty="0"/>
              <a:t> bomb</a:t>
            </a:r>
          </a:p>
          <a:p>
            <a:pPr marL="171450" indent="-171450">
              <a:buFontTx/>
              <a:buChar char="-"/>
            </a:pPr>
            <a:endParaRPr lang="en-US" dirty="0"/>
          </a:p>
          <a:p>
            <a:pPr marL="171450" indent="-171450">
              <a:buFontTx/>
              <a:buChar char="-"/>
            </a:pPr>
            <a:endParaRPr lang="en-US" dirty="0"/>
          </a:p>
        </p:txBody>
      </p:sp>
      <p:sp>
        <p:nvSpPr>
          <p:cNvPr id="4" name="Slide Number Placeholder 3">
            <a:extLst>
              <a:ext uri="{FF2B5EF4-FFF2-40B4-BE49-F238E27FC236}">
                <a16:creationId xmlns:a16="http://schemas.microsoft.com/office/drawing/2014/main" id="{8518499E-2601-CCA5-6ED8-D27D65476D5C}"/>
              </a:ext>
            </a:extLst>
          </p:cNvPr>
          <p:cNvSpPr>
            <a:spLocks noGrp="1"/>
          </p:cNvSpPr>
          <p:nvPr>
            <p:ph type="sldNum" sz="quarter" idx="5"/>
          </p:nvPr>
        </p:nvSpPr>
        <p:spPr/>
        <p:txBody>
          <a:bodyPr/>
          <a:lstStyle/>
          <a:p>
            <a:pPr>
              <a:defRPr/>
            </a:pPr>
            <a:fld id="{34052CF0-7E70-DD47-832A-EC421404F89B}" type="slidenum">
              <a:rPr lang="en-US" altLang="en-VN" smtClean="0"/>
              <a:pPr>
                <a:defRPr/>
              </a:pPr>
              <a:t>12</a:t>
            </a:fld>
            <a:endParaRPr lang="en-US" altLang="en-VN"/>
          </a:p>
        </p:txBody>
      </p:sp>
    </p:spTree>
    <p:extLst>
      <p:ext uri="{BB962C8B-B14F-4D97-AF65-F5344CB8AC3E}">
        <p14:creationId xmlns:p14="http://schemas.microsoft.com/office/powerpoint/2010/main" val="39125051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009EA-64E3-97F6-71DF-3413CEEAB1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094818-2AE2-6B18-348A-9D2218F3C3DD}"/>
              </a:ext>
            </a:extLst>
          </p:cNvPr>
          <p:cNvSpPr>
            <a:spLocks noGrp="1" noRot="1" noChangeAspect="1"/>
          </p:cNvSpPr>
          <p:nvPr>
            <p:ph type="sldImg"/>
          </p:nvPr>
        </p:nvSpPr>
        <p:spPr>
          <a:xfrm>
            <a:off x="1371600" y="1143000"/>
            <a:ext cx="4114800" cy="3086100"/>
          </a:xfrm>
        </p:spPr>
      </p:sp>
      <p:sp>
        <p:nvSpPr>
          <p:cNvPr id="3" name="Notes Placeholder 2">
            <a:extLst>
              <a:ext uri="{FF2B5EF4-FFF2-40B4-BE49-F238E27FC236}">
                <a16:creationId xmlns:a16="http://schemas.microsoft.com/office/drawing/2014/main" id="{B60C62FF-D662-A9C9-DCCC-57014BD0BB91}"/>
              </a:ext>
            </a:extLst>
          </p:cNvPr>
          <p:cNvSpPr>
            <a:spLocks noGrp="1"/>
          </p:cNvSpPr>
          <p:nvPr>
            <p:ph type="body" idx="1"/>
          </p:nvPr>
        </p:nvSpPr>
        <p:spPr/>
        <p:txBody>
          <a:bodyPr/>
          <a:lstStyle/>
          <a:p>
            <a:r>
              <a:rPr lang="en-US" dirty="0"/>
              <a:t>- 1 </a:t>
            </a:r>
            <a:r>
              <a:rPr lang="en-US" dirty="0" err="1"/>
              <a:t>điểm</a:t>
            </a:r>
            <a:r>
              <a:rPr lang="en-US" dirty="0"/>
              <a:t> </a:t>
            </a:r>
            <a:r>
              <a:rPr lang="en-US" dirty="0" err="1"/>
              <a:t>đặc</a:t>
            </a:r>
            <a:r>
              <a:rPr lang="en-US" dirty="0"/>
              <a:t> </a:t>
            </a:r>
            <a:r>
              <a:rPr lang="en-US" dirty="0" err="1"/>
              <a:t>biệt</a:t>
            </a:r>
            <a:r>
              <a:rPr lang="en-US" dirty="0"/>
              <a:t> </a:t>
            </a:r>
            <a:r>
              <a:rPr lang="en-US" dirty="0" err="1"/>
              <a:t>của</a:t>
            </a:r>
            <a:r>
              <a:rPr lang="en-US" dirty="0"/>
              <a:t> </a:t>
            </a:r>
            <a:r>
              <a:rPr lang="en-US" dirty="0" err="1"/>
              <a:t>Ultraleap</a:t>
            </a:r>
            <a:r>
              <a:rPr lang="en-US" dirty="0"/>
              <a:t> </a:t>
            </a:r>
            <a:r>
              <a:rPr lang="en-US" dirty="0" err="1"/>
              <a:t>là</a:t>
            </a:r>
            <a:r>
              <a:rPr lang="en-US" dirty="0"/>
              <a:t> </a:t>
            </a:r>
            <a:r>
              <a:rPr lang="en-US" dirty="0" err="1"/>
              <a:t>gửi</a:t>
            </a:r>
            <a:r>
              <a:rPr lang="en-US" dirty="0"/>
              <a:t> </a:t>
            </a:r>
            <a:r>
              <a:rPr lang="en-US" dirty="0" err="1"/>
              <a:t>về</a:t>
            </a:r>
            <a:r>
              <a:rPr lang="en-US" dirty="0"/>
              <a:t> </a:t>
            </a:r>
            <a:r>
              <a:rPr lang="en-US" dirty="0" err="1"/>
              <a:t>kích</a:t>
            </a:r>
            <a:r>
              <a:rPr lang="en-US" dirty="0"/>
              <a:t> </a:t>
            </a:r>
            <a:r>
              <a:rPr lang="en-US" dirty="0" err="1"/>
              <a:t>thước</a:t>
            </a:r>
            <a:r>
              <a:rPr lang="en-US" dirty="0"/>
              <a:t> &amp; </a:t>
            </a:r>
            <a:r>
              <a:rPr lang="en-US" dirty="0" err="1"/>
              <a:t>vị</a:t>
            </a:r>
            <a:r>
              <a:rPr lang="en-US" dirty="0"/>
              <a:t> </a:t>
            </a:r>
            <a:r>
              <a:rPr lang="en-US" dirty="0" err="1"/>
              <a:t>trí</a:t>
            </a:r>
            <a:r>
              <a:rPr lang="en-US" dirty="0"/>
              <a:t> </a:t>
            </a:r>
            <a:r>
              <a:rPr lang="en-US" dirty="0" err="1"/>
              <a:t>của</a:t>
            </a:r>
            <a:r>
              <a:rPr lang="en-US" dirty="0"/>
              <a:t> </a:t>
            </a:r>
            <a:r>
              <a:rPr lang="en-US" dirty="0" err="1"/>
              <a:t>bàn</a:t>
            </a:r>
            <a:r>
              <a:rPr lang="en-US" dirty="0"/>
              <a:t> </a:t>
            </a:r>
            <a:r>
              <a:rPr lang="en-US" dirty="0" err="1"/>
              <a:t>tay</a:t>
            </a:r>
            <a:r>
              <a:rPr lang="en-US" dirty="0"/>
              <a:t> </a:t>
            </a:r>
            <a:r>
              <a:rPr lang="en-US" dirty="0" err="1"/>
              <a:t>theo</a:t>
            </a:r>
            <a:r>
              <a:rPr lang="en-US" dirty="0"/>
              <a:t> </a:t>
            </a:r>
            <a:r>
              <a:rPr lang="en-US" dirty="0" err="1"/>
              <a:t>kích</a:t>
            </a:r>
            <a:r>
              <a:rPr lang="en-US" dirty="0"/>
              <a:t> </a:t>
            </a:r>
            <a:r>
              <a:rPr lang="en-US" dirty="0" err="1"/>
              <a:t>thước</a:t>
            </a:r>
            <a:r>
              <a:rPr lang="en-US" dirty="0"/>
              <a:t> </a:t>
            </a:r>
            <a:r>
              <a:rPr lang="en-US" dirty="0" err="1"/>
              <a:t>thực</a:t>
            </a:r>
            <a:r>
              <a:rPr lang="en-US" dirty="0"/>
              <a:t> </a:t>
            </a:r>
            <a:r>
              <a:rPr lang="en-US" dirty="0" err="1"/>
              <a:t>tế</a:t>
            </a:r>
            <a:r>
              <a:rPr lang="en-US" dirty="0"/>
              <a:t>, </a:t>
            </a:r>
            <a:r>
              <a:rPr lang="en-US" dirty="0" err="1"/>
              <a:t>đơn</a:t>
            </a:r>
            <a:r>
              <a:rPr lang="en-US" dirty="0"/>
              <a:t> </a:t>
            </a:r>
            <a:r>
              <a:rPr lang="en-US" dirty="0" err="1"/>
              <a:t>vị</a:t>
            </a:r>
            <a:r>
              <a:rPr lang="en-US" dirty="0"/>
              <a:t> mm</a:t>
            </a:r>
            <a:br>
              <a:rPr lang="en-US" dirty="0"/>
            </a:br>
            <a:r>
              <a:rPr lang="en-US" dirty="0"/>
              <a:t>- </a:t>
            </a:r>
            <a:r>
              <a:rPr lang="en-US" dirty="0" err="1"/>
              <a:t>Kích</a:t>
            </a:r>
            <a:r>
              <a:rPr lang="en-US" dirty="0"/>
              <a:t> </a:t>
            </a:r>
            <a:r>
              <a:rPr lang="en-US" dirty="0" err="1"/>
              <a:t>thước</a:t>
            </a:r>
            <a:r>
              <a:rPr lang="en-US" dirty="0"/>
              <a:t> </a:t>
            </a:r>
            <a:r>
              <a:rPr lang="en-US" dirty="0" err="1"/>
              <a:t>này</a:t>
            </a:r>
            <a:r>
              <a:rPr lang="en-US" dirty="0"/>
              <a:t> </a:t>
            </a:r>
            <a:r>
              <a:rPr lang="en-US" dirty="0" err="1"/>
              <a:t>thì</a:t>
            </a:r>
            <a:r>
              <a:rPr lang="en-US" dirty="0"/>
              <a:t> </a:t>
            </a:r>
            <a:r>
              <a:rPr lang="en-US" dirty="0" err="1"/>
              <a:t>lại</a:t>
            </a:r>
            <a:r>
              <a:rPr lang="en-US" dirty="0"/>
              <a:t> </a:t>
            </a:r>
            <a:r>
              <a:rPr lang="en-US" dirty="0" err="1"/>
              <a:t>khá</a:t>
            </a:r>
            <a:r>
              <a:rPr lang="en-US" dirty="0"/>
              <a:t> </a:t>
            </a:r>
            <a:r>
              <a:rPr lang="en-US" dirty="0" err="1"/>
              <a:t>nhỏ</a:t>
            </a:r>
            <a:r>
              <a:rPr lang="en-US" dirty="0"/>
              <a:t> so </a:t>
            </a:r>
            <a:r>
              <a:rPr lang="en-US" dirty="0" err="1"/>
              <a:t>với</a:t>
            </a:r>
            <a:r>
              <a:rPr lang="en-US" dirty="0"/>
              <a:t> </a:t>
            </a:r>
            <a:r>
              <a:rPr lang="en-US" dirty="0" err="1"/>
              <a:t>đơn</a:t>
            </a:r>
            <a:r>
              <a:rPr lang="en-US" dirty="0"/>
              <a:t> </a:t>
            </a:r>
            <a:r>
              <a:rPr lang="en-US" dirty="0" err="1"/>
              <a:t>vị</a:t>
            </a:r>
            <a:r>
              <a:rPr lang="en-US" dirty="0"/>
              <a:t> </a:t>
            </a:r>
            <a:r>
              <a:rPr lang="en-US" dirty="0" err="1"/>
              <a:t>tiêu</a:t>
            </a:r>
            <a:r>
              <a:rPr lang="en-US" dirty="0"/>
              <a:t> </a:t>
            </a:r>
            <a:r>
              <a:rPr lang="en-US" dirty="0" err="1"/>
              <a:t>chuẩn</a:t>
            </a:r>
            <a:r>
              <a:rPr lang="en-US" dirty="0"/>
              <a:t> unit </a:t>
            </a:r>
            <a:r>
              <a:rPr lang="en-US" dirty="0" err="1"/>
              <a:t>của</a:t>
            </a:r>
            <a:r>
              <a:rPr lang="en-US" dirty="0"/>
              <a:t> unity, </a:t>
            </a:r>
            <a:r>
              <a:rPr lang="en-US" dirty="0" err="1"/>
              <a:t>và</a:t>
            </a:r>
            <a:r>
              <a:rPr lang="en-US" dirty="0"/>
              <a:t> </a:t>
            </a:r>
            <a:r>
              <a:rPr lang="en-US" dirty="0" err="1"/>
              <a:t>khá</a:t>
            </a:r>
            <a:r>
              <a:rPr lang="en-US" dirty="0"/>
              <a:t> </a:t>
            </a:r>
            <a:r>
              <a:rPr lang="en-US" dirty="0" err="1"/>
              <a:t>nhỏ</a:t>
            </a:r>
            <a:r>
              <a:rPr lang="en-US" dirty="0"/>
              <a:t> so </a:t>
            </a:r>
            <a:r>
              <a:rPr lang="en-US" dirty="0" err="1"/>
              <a:t>với</a:t>
            </a:r>
            <a:r>
              <a:rPr lang="en-US" dirty="0"/>
              <a:t> </a:t>
            </a:r>
            <a:r>
              <a:rPr lang="en-US" dirty="0" err="1"/>
              <a:t>dự</a:t>
            </a:r>
            <a:r>
              <a:rPr lang="en-US" dirty="0"/>
              <a:t> </a:t>
            </a:r>
            <a:r>
              <a:rPr lang="en-US" dirty="0" err="1"/>
              <a:t>án</a:t>
            </a:r>
            <a:r>
              <a:rPr lang="en-US" dirty="0"/>
              <a:t> game </a:t>
            </a:r>
            <a:r>
              <a:rPr lang="en-US" dirty="0" err="1"/>
              <a:t>bthuong</a:t>
            </a:r>
            <a:endParaRPr lang="en-US" dirty="0"/>
          </a:p>
          <a:p>
            <a:pPr marL="171450" indent="-171450">
              <a:buFontTx/>
              <a:buChar char="-"/>
            </a:pPr>
            <a:r>
              <a:rPr lang="en-US" dirty="0" err="1"/>
              <a:t>Tuy</a:t>
            </a:r>
            <a:r>
              <a:rPr lang="en-US" dirty="0"/>
              <a:t> </a:t>
            </a:r>
            <a:r>
              <a:rPr lang="en-US" dirty="0" err="1"/>
              <a:t>nhiên</a:t>
            </a:r>
            <a:r>
              <a:rPr lang="en-US" dirty="0"/>
              <a:t> </a:t>
            </a:r>
            <a:r>
              <a:rPr lang="en-US" dirty="0" err="1"/>
              <a:t>tay</a:t>
            </a:r>
            <a:r>
              <a:rPr lang="en-US" dirty="0"/>
              <a:t> </a:t>
            </a:r>
            <a:r>
              <a:rPr lang="en-US" dirty="0" err="1"/>
              <a:t>lại</a:t>
            </a:r>
            <a:r>
              <a:rPr lang="en-US" dirty="0"/>
              <a:t> </a:t>
            </a:r>
            <a:r>
              <a:rPr lang="en-US" dirty="0" err="1"/>
              <a:t>là</a:t>
            </a:r>
            <a:r>
              <a:rPr lang="en-US" dirty="0"/>
              <a:t> </a:t>
            </a:r>
            <a:r>
              <a:rPr lang="en-US" dirty="0" err="1"/>
              <a:t>yếu</a:t>
            </a:r>
            <a:r>
              <a:rPr lang="en-US" dirty="0"/>
              <a:t> </a:t>
            </a:r>
            <a:r>
              <a:rPr lang="en-US" dirty="0" err="1"/>
              <a:t>tố</a:t>
            </a:r>
            <a:r>
              <a:rPr lang="en-US" dirty="0"/>
              <a:t> </a:t>
            </a:r>
            <a:r>
              <a:rPr lang="en-US" dirty="0" err="1"/>
              <a:t>quan</a:t>
            </a:r>
            <a:r>
              <a:rPr lang="en-US" dirty="0"/>
              <a:t> </a:t>
            </a:r>
            <a:r>
              <a:rPr lang="en-US" dirty="0" err="1"/>
              <a:t>trọng</a:t>
            </a:r>
            <a:r>
              <a:rPr lang="en-US" dirty="0"/>
              <a:t> </a:t>
            </a:r>
            <a:r>
              <a:rPr lang="en-US" dirty="0" err="1"/>
              <a:t>nhất</a:t>
            </a:r>
            <a:r>
              <a:rPr lang="en-US" dirty="0"/>
              <a:t> </a:t>
            </a:r>
            <a:r>
              <a:rPr lang="en-US" dirty="0" err="1"/>
              <a:t>trong</a:t>
            </a:r>
            <a:r>
              <a:rPr lang="en-US" dirty="0"/>
              <a:t> </a:t>
            </a:r>
            <a:r>
              <a:rPr lang="en-US" dirty="0" err="1"/>
              <a:t>sản</a:t>
            </a:r>
            <a:r>
              <a:rPr lang="en-US" dirty="0"/>
              <a:t> </a:t>
            </a:r>
            <a:r>
              <a:rPr lang="en-US" dirty="0" err="1"/>
              <a:t>phẩm</a:t>
            </a:r>
            <a:r>
              <a:rPr lang="en-US" dirty="0"/>
              <a:t> </a:t>
            </a:r>
            <a:r>
              <a:rPr lang="en-US" dirty="0" err="1"/>
              <a:t>nên</a:t>
            </a:r>
            <a:r>
              <a:rPr lang="en-US" dirty="0"/>
              <a:t> e </a:t>
            </a:r>
            <a:r>
              <a:rPr lang="en-US" dirty="0" err="1"/>
              <a:t>cần</a:t>
            </a:r>
            <a:r>
              <a:rPr lang="en-US" dirty="0"/>
              <a:t> </a:t>
            </a:r>
            <a:r>
              <a:rPr lang="en-US" dirty="0" err="1"/>
              <a:t>xử</a:t>
            </a:r>
            <a:r>
              <a:rPr lang="en-US" dirty="0"/>
              <a:t> </a:t>
            </a:r>
            <a:r>
              <a:rPr lang="en-US" dirty="0" err="1"/>
              <a:t>lý</a:t>
            </a:r>
            <a:r>
              <a:rPr lang="en-US" dirty="0"/>
              <a:t> </a:t>
            </a:r>
            <a:r>
              <a:rPr lang="en-US" dirty="0" err="1"/>
              <a:t>điều</a:t>
            </a:r>
            <a:r>
              <a:rPr lang="en-US" dirty="0"/>
              <a:t> </a:t>
            </a:r>
            <a:r>
              <a:rPr lang="en-US" dirty="0" err="1"/>
              <a:t>chỉnh</a:t>
            </a:r>
            <a:r>
              <a:rPr lang="en-US" dirty="0"/>
              <a:t> game </a:t>
            </a:r>
            <a:r>
              <a:rPr lang="en-US" dirty="0" err="1"/>
              <a:t>nhỏ</a:t>
            </a:r>
            <a:r>
              <a:rPr lang="en-US" dirty="0"/>
              <a:t> </a:t>
            </a:r>
            <a:r>
              <a:rPr lang="en-US" dirty="0" err="1"/>
              <a:t>xuống</a:t>
            </a:r>
            <a:r>
              <a:rPr lang="en-US" dirty="0"/>
              <a:t> </a:t>
            </a:r>
            <a:r>
              <a:rPr lang="en-US" dirty="0" err="1"/>
              <a:t>tương</a:t>
            </a:r>
            <a:r>
              <a:rPr lang="en-US" dirty="0"/>
              <a:t> </a:t>
            </a:r>
            <a:r>
              <a:rPr lang="en-US" dirty="0" err="1"/>
              <a:t>đối</a:t>
            </a:r>
            <a:r>
              <a:rPr lang="en-US" dirty="0"/>
              <a:t>, </a:t>
            </a:r>
            <a:r>
              <a:rPr lang="en-US" dirty="0" err="1"/>
              <a:t>đảm</a:t>
            </a:r>
            <a:r>
              <a:rPr lang="en-US" dirty="0"/>
              <a:t> </a:t>
            </a:r>
            <a:r>
              <a:rPr lang="en-US" dirty="0" err="1"/>
              <a:t>bảo</a:t>
            </a:r>
            <a:r>
              <a:rPr lang="en-US" dirty="0"/>
              <a:t> </a:t>
            </a:r>
            <a:r>
              <a:rPr lang="en-US" dirty="0" err="1"/>
              <a:t>có</a:t>
            </a:r>
            <a:r>
              <a:rPr lang="en-US" dirty="0"/>
              <a:t> </a:t>
            </a:r>
            <a:r>
              <a:rPr lang="en-US" dirty="0" err="1"/>
              <a:t>thể</a:t>
            </a:r>
            <a:r>
              <a:rPr lang="en-US" dirty="0"/>
              <a:t> </a:t>
            </a:r>
            <a:r>
              <a:rPr lang="en-US" dirty="0" err="1"/>
              <a:t>chơi</a:t>
            </a:r>
            <a:r>
              <a:rPr lang="en-US" dirty="0"/>
              <a:t> </a:t>
            </a:r>
            <a:r>
              <a:rPr lang="en-US" dirty="0" err="1"/>
              <a:t>được</a:t>
            </a:r>
            <a:r>
              <a:rPr lang="en-US" dirty="0"/>
              <a:t> </a:t>
            </a:r>
            <a:r>
              <a:rPr lang="en-US" dirty="0" err="1"/>
              <a:t>trọn</a:t>
            </a:r>
            <a:r>
              <a:rPr lang="en-US" dirty="0"/>
              <a:t> </a:t>
            </a:r>
            <a:r>
              <a:rPr lang="en-US" dirty="0" err="1"/>
              <a:t>vẹn</a:t>
            </a:r>
            <a:r>
              <a:rPr lang="en-US" dirty="0"/>
              <a:t> game </a:t>
            </a:r>
            <a:r>
              <a:rPr lang="en-US" dirty="0" err="1"/>
              <a:t>trong</a:t>
            </a:r>
            <a:r>
              <a:rPr lang="en-US" dirty="0"/>
              <a:t> </a:t>
            </a:r>
            <a:r>
              <a:rPr lang="en-US" dirty="0" err="1"/>
              <a:t>vùng</a:t>
            </a:r>
            <a:r>
              <a:rPr lang="en-US" dirty="0"/>
              <a:t> </a:t>
            </a:r>
            <a:r>
              <a:rPr lang="en-US" dirty="0" err="1"/>
              <a:t>theo</a:t>
            </a:r>
            <a:r>
              <a:rPr lang="en-US" dirty="0"/>
              <a:t> </a:t>
            </a:r>
            <a:r>
              <a:rPr lang="en-US" dirty="0" err="1"/>
              <a:t>dõi</a:t>
            </a:r>
            <a:r>
              <a:rPr lang="en-US" dirty="0"/>
              <a:t> </a:t>
            </a:r>
            <a:r>
              <a:rPr lang="en-US" dirty="0" err="1"/>
              <a:t>của</a:t>
            </a:r>
            <a:r>
              <a:rPr lang="en-US" dirty="0"/>
              <a:t> </a:t>
            </a:r>
            <a:r>
              <a:rPr lang="en-US" dirty="0" err="1"/>
              <a:t>thiết</a:t>
            </a:r>
            <a:r>
              <a:rPr lang="en-US" dirty="0"/>
              <a:t> </a:t>
            </a:r>
            <a:r>
              <a:rPr lang="en-US" dirty="0" err="1"/>
              <a:t>bị</a:t>
            </a:r>
            <a:r>
              <a:rPr lang="en-US" dirty="0"/>
              <a:t>.</a:t>
            </a:r>
          </a:p>
        </p:txBody>
      </p:sp>
      <p:sp>
        <p:nvSpPr>
          <p:cNvPr id="4" name="Slide Number Placeholder 3">
            <a:extLst>
              <a:ext uri="{FF2B5EF4-FFF2-40B4-BE49-F238E27FC236}">
                <a16:creationId xmlns:a16="http://schemas.microsoft.com/office/drawing/2014/main" id="{F4AED82C-21B4-6B45-85BA-55B151F4BEE6}"/>
              </a:ext>
            </a:extLst>
          </p:cNvPr>
          <p:cNvSpPr>
            <a:spLocks noGrp="1"/>
          </p:cNvSpPr>
          <p:nvPr>
            <p:ph type="sldNum" sz="quarter" idx="5"/>
          </p:nvPr>
        </p:nvSpPr>
        <p:spPr/>
        <p:txBody>
          <a:bodyPr/>
          <a:lstStyle/>
          <a:p>
            <a:pPr>
              <a:defRPr/>
            </a:pPr>
            <a:fld id="{34052CF0-7E70-DD47-832A-EC421404F89B}" type="slidenum">
              <a:rPr lang="en-US" altLang="en-VN" smtClean="0"/>
              <a:pPr>
                <a:defRPr/>
              </a:pPr>
              <a:t>13</a:t>
            </a:fld>
            <a:endParaRPr lang="en-US" altLang="en-VN"/>
          </a:p>
        </p:txBody>
      </p:sp>
    </p:spTree>
    <p:extLst>
      <p:ext uri="{BB962C8B-B14F-4D97-AF65-F5344CB8AC3E}">
        <p14:creationId xmlns:p14="http://schemas.microsoft.com/office/powerpoint/2010/main" val="11736413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46119-DE11-59B6-6A0E-05F2A8EB5B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D433FB-3C6D-9044-ED41-B4663BBF7747}"/>
              </a:ext>
            </a:extLst>
          </p:cNvPr>
          <p:cNvSpPr>
            <a:spLocks noGrp="1" noRot="1" noChangeAspect="1"/>
          </p:cNvSpPr>
          <p:nvPr>
            <p:ph type="sldImg"/>
          </p:nvPr>
        </p:nvSpPr>
        <p:spPr>
          <a:xfrm>
            <a:off x="1371600" y="1143000"/>
            <a:ext cx="4114800" cy="3086100"/>
          </a:xfrm>
        </p:spPr>
      </p:sp>
      <p:sp>
        <p:nvSpPr>
          <p:cNvPr id="3" name="Notes Placeholder 2">
            <a:extLst>
              <a:ext uri="{FF2B5EF4-FFF2-40B4-BE49-F238E27FC236}">
                <a16:creationId xmlns:a16="http://schemas.microsoft.com/office/drawing/2014/main" id="{3AAAD215-A156-7B81-04F5-0892526F6BB8}"/>
              </a:ext>
            </a:extLst>
          </p:cNvPr>
          <p:cNvSpPr>
            <a:spLocks noGrp="1"/>
          </p:cNvSpPr>
          <p:nvPr>
            <p:ph type="body" idx="1"/>
          </p:nvPr>
        </p:nvSpPr>
        <p:spPr/>
        <p:txBody>
          <a:bodyPr/>
          <a:lstStyle/>
          <a:p>
            <a:pPr marL="171450" indent="-171450">
              <a:buFontTx/>
              <a:buChar char="-"/>
            </a:pPr>
            <a:r>
              <a:rPr lang="en-US" dirty="0" err="1"/>
              <a:t>dựa</a:t>
            </a:r>
            <a:r>
              <a:rPr lang="en-US" dirty="0"/>
              <a:t> </a:t>
            </a:r>
            <a:r>
              <a:rPr lang="en-US" dirty="0" err="1"/>
              <a:t>vào</a:t>
            </a:r>
            <a:r>
              <a:rPr lang="en-US" dirty="0"/>
              <a:t> </a:t>
            </a:r>
            <a:r>
              <a:rPr lang="en-US" dirty="0" err="1"/>
              <a:t>hướng</a:t>
            </a:r>
            <a:r>
              <a:rPr lang="en-US" dirty="0"/>
              <a:t> </a:t>
            </a:r>
            <a:r>
              <a:rPr lang="en-US" dirty="0" err="1"/>
              <a:t>cắt</a:t>
            </a:r>
            <a:r>
              <a:rPr lang="en-US" dirty="0"/>
              <a:t>, ta </a:t>
            </a:r>
            <a:r>
              <a:rPr lang="en-US" dirty="0" err="1"/>
              <a:t>có</a:t>
            </a:r>
            <a:r>
              <a:rPr lang="en-US" dirty="0"/>
              <a:t> </a:t>
            </a:r>
            <a:r>
              <a:rPr lang="en-US" dirty="0" err="1"/>
              <a:t>thể</a:t>
            </a:r>
            <a:r>
              <a:rPr lang="en-US" dirty="0"/>
              <a:t> </a:t>
            </a:r>
            <a:r>
              <a:rPr lang="en-US" dirty="0" err="1"/>
              <a:t>tạo</a:t>
            </a:r>
            <a:r>
              <a:rPr lang="en-US" dirty="0"/>
              <a:t> dc 1 </a:t>
            </a:r>
            <a:r>
              <a:rPr lang="en-US" dirty="0" err="1"/>
              <a:t>mặt</a:t>
            </a:r>
            <a:r>
              <a:rPr lang="en-US" dirty="0"/>
              <a:t> </a:t>
            </a:r>
            <a:r>
              <a:rPr lang="en-US" dirty="0" err="1"/>
              <a:t>phẳng</a:t>
            </a:r>
            <a:r>
              <a:rPr lang="en-US" dirty="0"/>
              <a:t> </a:t>
            </a:r>
            <a:r>
              <a:rPr lang="en-US" dirty="0" err="1"/>
              <a:t>cắt</a:t>
            </a:r>
            <a:r>
              <a:rPr lang="en-US" dirty="0"/>
              <a:t> </a:t>
            </a:r>
            <a:r>
              <a:rPr lang="en-US" dirty="0" err="1"/>
              <a:t>vuông</a:t>
            </a:r>
            <a:r>
              <a:rPr lang="en-US" dirty="0"/>
              <a:t> </a:t>
            </a:r>
            <a:r>
              <a:rPr lang="en-US" dirty="0" err="1"/>
              <a:t>góc</a:t>
            </a:r>
            <a:r>
              <a:rPr lang="en-US" dirty="0"/>
              <a:t> </a:t>
            </a:r>
            <a:r>
              <a:rPr lang="en-US" dirty="0" err="1"/>
              <a:t>với</a:t>
            </a:r>
            <a:r>
              <a:rPr lang="en-US" dirty="0"/>
              <a:t> </a:t>
            </a:r>
            <a:r>
              <a:rPr lang="en-US" dirty="0" err="1"/>
              <a:t>mặt</a:t>
            </a:r>
            <a:r>
              <a:rPr lang="en-US" dirty="0"/>
              <a:t> </a:t>
            </a:r>
            <a:r>
              <a:rPr lang="en-US" dirty="0" err="1"/>
              <a:t>phẳng</a:t>
            </a:r>
            <a:r>
              <a:rPr lang="en-US" dirty="0"/>
              <a:t> game</a:t>
            </a:r>
          </a:p>
          <a:p>
            <a:pPr marL="171450" indent="-171450">
              <a:buFontTx/>
              <a:buChar char="-"/>
            </a:pPr>
            <a:r>
              <a:rPr lang="en-US" dirty="0" err="1"/>
              <a:t>Đồng</a:t>
            </a:r>
            <a:r>
              <a:rPr lang="en-US" dirty="0"/>
              <a:t> </a:t>
            </a:r>
            <a:r>
              <a:rPr lang="en-US" dirty="0" err="1"/>
              <a:t>thời</a:t>
            </a:r>
            <a:r>
              <a:rPr lang="en-US" dirty="0"/>
              <a:t> </a:t>
            </a:r>
            <a:r>
              <a:rPr lang="en-US" dirty="0" err="1"/>
              <a:t>cũng</a:t>
            </a:r>
            <a:r>
              <a:rPr lang="en-US" dirty="0"/>
              <a:t> </a:t>
            </a:r>
            <a:r>
              <a:rPr lang="en-US" dirty="0" err="1"/>
              <a:t>phải</a:t>
            </a:r>
            <a:r>
              <a:rPr lang="en-US" dirty="0"/>
              <a:t> clamp </a:t>
            </a:r>
            <a:r>
              <a:rPr lang="en-US" dirty="0" err="1"/>
              <a:t>lại</a:t>
            </a:r>
            <a:r>
              <a:rPr lang="en-US" dirty="0"/>
              <a:t> </a:t>
            </a:r>
            <a:r>
              <a:rPr lang="en-US" dirty="0" err="1"/>
              <a:t>vùng</a:t>
            </a:r>
            <a:r>
              <a:rPr lang="en-US" dirty="0"/>
              <a:t> </a:t>
            </a:r>
            <a:r>
              <a:rPr lang="en-US" dirty="0" err="1"/>
              <a:t>cắt</a:t>
            </a:r>
            <a:r>
              <a:rPr lang="en-US" dirty="0"/>
              <a:t> </a:t>
            </a:r>
            <a:r>
              <a:rPr lang="en-US" dirty="0" err="1"/>
              <a:t>trong</a:t>
            </a:r>
            <a:r>
              <a:rPr lang="en-US" dirty="0"/>
              <a:t> 1 </a:t>
            </a:r>
            <a:r>
              <a:rPr lang="en-US" dirty="0" err="1"/>
              <a:t>khoảng</a:t>
            </a:r>
            <a:r>
              <a:rPr lang="en-US" dirty="0"/>
              <a:t> </a:t>
            </a:r>
            <a:r>
              <a:rPr lang="en-US" dirty="0" err="1"/>
              <a:t>cho</a:t>
            </a:r>
            <a:r>
              <a:rPr lang="en-US" dirty="0"/>
              <a:t> </a:t>
            </a:r>
            <a:r>
              <a:rPr lang="en-US" dirty="0" err="1"/>
              <a:t>phép</a:t>
            </a:r>
            <a:r>
              <a:rPr lang="en-US" dirty="0"/>
              <a:t> </a:t>
            </a:r>
            <a:r>
              <a:rPr lang="en-US" dirty="0" err="1"/>
              <a:t>để</a:t>
            </a:r>
            <a:r>
              <a:rPr lang="en-US" dirty="0"/>
              <a:t> </a:t>
            </a:r>
            <a:r>
              <a:rPr lang="en-US" dirty="0" err="1"/>
              <a:t>tránh</a:t>
            </a:r>
            <a:r>
              <a:rPr lang="en-US" dirty="0"/>
              <a:t> TH </a:t>
            </a:r>
            <a:r>
              <a:rPr lang="en-US" dirty="0" err="1"/>
              <a:t>tạo</a:t>
            </a:r>
            <a:r>
              <a:rPr lang="en-US" dirty="0"/>
              <a:t> </a:t>
            </a:r>
            <a:r>
              <a:rPr lang="en-US" dirty="0" err="1"/>
              <a:t>ra</a:t>
            </a:r>
            <a:r>
              <a:rPr lang="en-US" dirty="0"/>
              <a:t> 2 </a:t>
            </a:r>
            <a:r>
              <a:rPr lang="en-US" dirty="0" err="1"/>
              <a:t>nửa</a:t>
            </a:r>
            <a:r>
              <a:rPr lang="en-US" dirty="0"/>
              <a:t> </a:t>
            </a:r>
            <a:r>
              <a:rPr lang="en-US" dirty="0" err="1"/>
              <a:t>có</a:t>
            </a:r>
            <a:r>
              <a:rPr lang="en-US" dirty="0"/>
              <a:t> </a:t>
            </a:r>
            <a:r>
              <a:rPr lang="en-US" dirty="0" err="1"/>
              <a:t>kích</a:t>
            </a:r>
            <a:r>
              <a:rPr lang="en-US" dirty="0"/>
              <a:t> </a:t>
            </a:r>
            <a:r>
              <a:rPr lang="en-US" dirty="0" err="1"/>
              <a:t>thước</a:t>
            </a:r>
            <a:r>
              <a:rPr lang="en-US" dirty="0"/>
              <a:t> </a:t>
            </a:r>
            <a:r>
              <a:rPr lang="en-US" dirty="0" err="1"/>
              <a:t>quá</a:t>
            </a:r>
            <a:r>
              <a:rPr lang="en-US" dirty="0"/>
              <a:t> </a:t>
            </a:r>
            <a:r>
              <a:rPr lang="en-US" dirty="0" err="1"/>
              <a:t>chênh</a:t>
            </a:r>
            <a:r>
              <a:rPr lang="en-US" dirty="0"/>
              <a:t> </a:t>
            </a:r>
            <a:r>
              <a:rPr lang="en-US" dirty="0" err="1"/>
              <a:t>lệch</a:t>
            </a:r>
            <a:r>
              <a:rPr lang="en-US" dirty="0"/>
              <a:t> </a:t>
            </a:r>
            <a:r>
              <a:rPr lang="en-US" dirty="0" err="1"/>
              <a:t>nhau</a:t>
            </a:r>
            <a:r>
              <a:rPr lang="en-US" dirty="0"/>
              <a:t> </a:t>
            </a:r>
            <a:r>
              <a:rPr lang="en-US" dirty="0" err="1"/>
              <a:t>khi</a:t>
            </a:r>
            <a:r>
              <a:rPr lang="en-US" dirty="0"/>
              <a:t> </a:t>
            </a:r>
            <a:r>
              <a:rPr lang="en-US" dirty="0" err="1"/>
              <a:t>cắt</a:t>
            </a:r>
            <a:r>
              <a:rPr lang="en-US" dirty="0"/>
              <a:t> </a:t>
            </a:r>
            <a:r>
              <a:rPr lang="en-US" dirty="0" err="1"/>
              <a:t>gần</a:t>
            </a:r>
            <a:r>
              <a:rPr lang="en-US" dirty="0"/>
              <a:t> 1 </a:t>
            </a:r>
            <a:r>
              <a:rPr lang="en-US" dirty="0" err="1"/>
              <a:t>đỉnh</a:t>
            </a:r>
            <a:r>
              <a:rPr lang="en-US" dirty="0"/>
              <a:t>.</a:t>
            </a:r>
          </a:p>
          <a:p>
            <a:pPr marL="171450" indent="-171450">
              <a:buFontTx/>
              <a:buChar char="-"/>
            </a:pPr>
            <a:r>
              <a:rPr lang="en-US" dirty="0" err="1"/>
              <a:t>dựa</a:t>
            </a:r>
            <a:r>
              <a:rPr lang="en-US" dirty="0"/>
              <a:t> </a:t>
            </a:r>
            <a:r>
              <a:rPr lang="en-US" dirty="0" err="1"/>
              <a:t>vào</a:t>
            </a:r>
            <a:r>
              <a:rPr lang="en-US" dirty="0"/>
              <a:t> </a:t>
            </a:r>
            <a:r>
              <a:rPr lang="en-US" dirty="0" err="1"/>
              <a:t>điều</a:t>
            </a:r>
            <a:r>
              <a:rPr lang="en-US" dirty="0"/>
              <a:t> </a:t>
            </a:r>
            <a:r>
              <a:rPr lang="en-US" dirty="0" err="1"/>
              <a:t>này</a:t>
            </a:r>
            <a:r>
              <a:rPr lang="en-US" dirty="0"/>
              <a:t> </a:t>
            </a:r>
            <a:r>
              <a:rPr lang="en-US" dirty="0" err="1"/>
              <a:t>thì</a:t>
            </a:r>
            <a:r>
              <a:rPr lang="en-US" dirty="0"/>
              <a:t> ta </a:t>
            </a:r>
            <a:r>
              <a:rPr lang="en-US" dirty="0" err="1"/>
              <a:t>cũng</a:t>
            </a:r>
            <a:r>
              <a:rPr lang="en-US" dirty="0"/>
              <a:t> </a:t>
            </a:r>
            <a:r>
              <a:rPr lang="en-US" dirty="0" err="1"/>
              <a:t>có</a:t>
            </a:r>
            <a:r>
              <a:rPr lang="en-US" dirty="0"/>
              <a:t> </a:t>
            </a:r>
            <a:r>
              <a:rPr lang="en-US" dirty="0" err="1"/>
              <a:t>thể</a:t>
            </a:r>
            <a:r>
              <a:rPr lang="en-US" dirty="0"/>
              <a:t> </a:t>
            </a:r>
            <a:r>
              <a:rPr lang="en-US" dirty="0" err="1"/>
              <a:t>triển</a:t>
            </a:r>
            <a:r>
              <a:rPr lang="en-US" dirty="0"/>
              <a:t> </a:t>
            </a:r>
            <a:r>
              <a:rPr lang="en-US" dirty="0" err="1"/>
              <a:t>khai</a:t>
            </a:r>
            <a:r>
              <a:rPr lang="en-US" dirty="0"/>
              <a:t> them </a:t>
            </a:r>
            <a:r>
              <a:rPr lang="en-US" dirty="0" err="1"/>
              <a:t>việc</a:t>
            </a:r>
            <a:r>
              <a:rPr lang="en-US" dirty="0"/>
              <a:t> </a:t>
            </a:r>
            <a:r>
              <a:rPr lang="en-US" dirty="0" err="1"/>
              <a:t>kiểm</a:t>
            </a:r>
            <a:r>
              <a:rPr lang="en-US" dirty="0"/>
              <a:t> </a:t>
            </a:r>
            <a:r>
              <a:rPr lang="en-US" dirty="0" err="1"/>
              <a:t>tra</a:t>
            </a:r>
            <a:r>
              <a:rPr lang="en-US" dirty="0"/>
              <a:t> </a:t>
            </a:r>
            <a:r>
              <a:rPr lang="en-US" dirty="0" err="1"/>
              <a:t>khi</a:t>
            </a:r>
            <a:r>
              <a:rPr lang="en-US" dirty="0"/>
              <a:t> </a:t>
            </a:r>
            <a:r>
              <a:rPr lang="en-US" dirty="0" err="1"/>
              <a:t>chém</a:t>
            </a:r>
            <a:r>
              <a:rPr lang="en-US" dirty="0"/>
              <a:t> </a:t>
            </a:r>
            <a:r>
              <a:rPr lang="en-US" dirty="0" err="1"/>
              <a:t>chính</a:t>
            </a:r>
            <a:r>
              <a:rPr lang="en-US" dirty="0"/>
              <a:t> </a:t>
            </a:r>
            <a:r>
              <a:rPr lang="en-US" dirty="0" err="1"/>
              <a:t>giữa</a:t>
            </a:r>
            <a:r>
              <a:rPr lang="en-US" dirty="0"/>
              <a:t> </a:t>
            </a:r>
            <a:r>
              <a:rPr lang="en-US" dirty="0" err="1"/>
              <a:t>quả</a:t>
            </a:r>
            <a:r>
              <a:rPr lang="en-US" dirty="0"/>
              <a:t> </a:t>
            </a:r>
            <a:r>
              <a:rPr lang="en-US" dirty="0" err="1"/>
              <a:t>và</a:t>
            </a:r>
            <a:r>
              <a:rPr lang="en-US" dirty="0"/>
              <a:t> </a:t>
            </a:r>
            <a:r>
              <a:rPr lang="en-US" dirty="0" err="1"/>
              <a:t>tạo</a:t>
            </a:r>
            <a:r>
              <a:rPr lang="en-US" dirty="0"/>
              <a:t> </a:t>
            </a:r>
            <a:r>
              <a:rPr lang="en-US" dirty="0" err="1"/>
              <a:t>ra</a:t>
            </a:r>
            <a:r>
              <a:rPr lang="en-US" dirty="0"/>
              <a:t> 2 </a:t>
            </a:r>
            <a:r>
              <a:rPr lang="en-US" dirty="0" err="1"/>
              <a:t>nửa</a:t>
            </a:r>
            <a:r>
              <a:rPr lang="en-US" dirty="0"/>
              <a:t> </a:t>
            </a:r>
            <a:r>
              <a:rPr lang="en-US" dirty="0" err="1"/>
              <a:t>bằng</a:t>
            </a:r>
            <a:r>
              <a:rPr lang="en-US" dirty="0"/>
              <a:t> </a:t>
            </a:r>
            <a:r>
              <a:rPr lang="en-US" dirty="0" err="1"/>
              <a:t>nhau</a:t>
            </a:r>
            <a:r>
              <a:rPr lang="en-US" dirty="0"/>
              <a:t>, </a:t>
            </a:r>
            <a:r>
              <a:rPr lang="en-US" dirty="0" err="1"/>
              <a:t>đây</a:t>
            </a:r>
            <a:r>
              <a:rPr lang="en-US" dirty="0"/>
              <a:t> </a:t>
            </a:r>
            <a:r>
              <a:rPr lang="en-US" dirty="0" err="1"/>
              <a:t>là</a:t>
            </a:r>
            <a:r>
              <a:rPr lang="en-US" dirty="0"/>
              <a:t> </a:t>
            </a:r>
            <a:r>
              <a:rPr lang="en-US" dirty="0" err="1"/>
              <a:t>đường</a:t>
            </a:r>
            <a:r>
              <a:rPr lang="en-US" dirty="0"/>
              <a:t> </a:t>
            </a:r>
            <a:r>
              <a:rPr lang="en-US" dirty="0" err="1"/>
              <a:t>chém</a:t>
            </a:r>
            <a:r>
              <a:rPr lang="en-US" dirty="0"/>
              <a:t> </a:t>
            </a:r>
            <a:r>
              <a:rPr lang="en-US" dirty="0" err="1"/>
              <a:t>tương</a:t>
            </a:r>
            <a:r>
              <a:rPr lang="en-US" dirty="0"/>
              <a:t> </a:t>
            </a:r>
            <a:r>
              <a:rPr lang="en-US" dirty="0" err="1"/>
              <a:t>đối</a:t>
            </a:r>
            <a:r>
              <a:rPr lang="en-US" dirty="0"/>
              <a:t> </a:t>
            </a:r>
            <a:r>
              <a:rPr lang="en-US" dirty="0" err="1"/>
              <a:t>tốt</a:t>
            </a:r>
            <a:r>
              <a:rPr lang="en-US" dirty="0"/>
              <a:t>, </a:t>
            </a:r>
            <a:r>
              <a:rPr lang="en-US" dirty="0" err="1"/>
              <a:t>có</a:t>
            </a:r>
            <a:r>
              <a:rPr lang="en-US" dirty="0"/>
              <a:t> </a:t>
            </a:r>
            <a:r>
              <a:rPr lang="en-US" dirty="0" err="1"/>
              <a:t>thể</a:t>
            </a:r>
            <a:r>
              <a:rPr lang="en-US" dirty="0"/>
              <a:t> bonus </a:t>
            </a:r>
            <a:r>
              <a:rPr lang="en-US" dirty="0" err="1"/>
              <a:t>điểm</a:t>
            </a:r>
            <a:r>
              <a:rPr lang="en-US" dirty="0"/>
              <a:t> co </a:t>
            </a:r>
            <a:r>
              <a:rPr lang="en-US" dirty="0" err="1"/>
              <a:t>người</a:t>
            </a:r>
            <a:r>
              <a:rPr lang="en-US" dirty="0"/>
              <a:t> </a:t>
            </a:r>
            <a:r>
              <a:rPr lang="en-US" dirty="0" err="1"/>
              <a:t>chơi</a:t>
            </a:r>
            <a:r>
              <a:rPr lang="en-US" dirty="0"/>
              <a:t>,</a:t>
            </a:r>
            <a:endParaRPr lang="en-VN" dirty="0"/>
          </a:p>
        </p:txBody>
      </p:sp>
      <p:sp>
        <p:nvSpPr>
          <p:cNvPr id="4" name="Slide Number Placeholder 3">
            <a:extLst>
              <a:ext uri="{FF2B5EF4-FFF2-40B4-BE49-F238E27FC236}">
                <a16:creationId xmlns:a16="http://schemas.microsoft.com/office/drawing/2014/main" id="{DADD378E-6069-5D51-16D0-F92FDEAFCE3A}"/>
              </a:ext>
            </a:extLst>
          </p:cNvPr>
          <p:cNvSpPr>
            <a:spLocks noGrp="1"/>
          </p:cNvSpPr>
          <p:nvPr>
            <p:ph type="sldNum" sz="quarter" idx="5"/>
          </p:nvPr>
        </p:nvSpPr>
        <p:spPr/>
        <p:txBody>
          <a:bodyPr/>
          <a:lstStyle/>
          <a:p>
            <a:pPr>
              <a:defRPr/>
            </a:pPr>
            <a:fld id="{34052CF0-7E70-DD47-832A-EC421404F89B}" type="slidenum">
              <a:rPr lang="en-US" altLang="en-VN" smtClean="0"/>
              <a:pPr>
                <a:defRPr/>
              </a:pPr>
              <a:t>14</a:t>
            </a:fld>
            <a:endParaRPr lang="en-US" altLang="en-VN"/>
          </a:p>
        </p:txBody>
      </p:sp>
    </p:spTree>
    <p:extLst>
      <p:ext uri="{BB962C8B-B14F-4D97-AF65-F5344CB8AC3E}">
        <p14:creationId xmlns:p14="http://schemas.microsoft.com/office/powerpoint/2010/main" val="9743609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dirty="0" err="1"/>
              <a:t>Lưu</a:t>
            </a:r>
            <a:r>
              <a:rPr lang="en-US" dirty="0"/>
              <a:t> </a:t>
            </a:r>
            <a:r>
              <a:rPr lang="en-US" dirty="0" err="1"/>
              <a:t>trữ</a:t>
            </a:r>
            <a:r>
              <a:rPr lang="en-US" dirty="0"/>
              <a:t> </a:t>
            </a:r>
            <a:r>
              <a:rPr lang="en-US" dirty="0" err="1"/>
              <a:t>điểm</a:t>
            </a:r>
            <a:r>
              <a:rPr lang="en-US" dirty="0"/>
              <a:t> </a:t>
            </a:r>
            <a:r>
              <a:rPr lang="en-US" dirty="0" err="1"/>
              <a:t>cao</a:t>
            </a:r>
            <a:r>
              <a:rPr lang="en-US" dirty="0"/>
              <a:t> </a:t>
            </a:r>
            <a:r>
              <a:rPr lang="en-US" dirty="0" err="1"/>
              <a:t>nhất</a:t>
            </a:r>
            <a:r>
              <a:rPr lang="en-US" dirty="0"/>
              <a:t> </a:t>
            </a:r>
            <a:r>
              <a:rPr lang="en-US" dirty="0" err="1"/>
              <a:t>của</a:t>
            </a:r>
            <a:r>
              <a:rPr lang="en-US" dirty="0"/>
              <a:t> </a:t>
            </a:r>
            <a:r>
              <a:rPr lang="en-US" dirty="0" err="1"/>
              <a:t>người</a:t>
            </a:r>
            <a:r>
              <a:rPr lang="en-US" dirty="0"/>
              <a:t> </a:t>
            </a:r>
            <a:r>
              <a:rPr lang="en-US" dirty="0" err="1"/>
              <a:t>chơi</a:t>
            </a:r>
            <a:endParaRPr lang="en-US" dirty="0"/>
          </a:p>
          <a:p>
            <a:pPr marL="171450" indent="-171450">
              <a:buFontTx/>
              <a:buChar char="-"/>
            </a:pPr>
            <a:r>
              <a:rPr lang="en-US" dirty="0" err="1"/>
              <a:t>Nút</a:t>
            </a:r>
            <a:r>
              <a:rPr lang="en-US" dirty="0"/>
              <a:t> play </a:t>
            </a:r>
            <a:r>
              <a:rPr lang="en-US" dirty="0" err="1"/>
              <a:t>để</a:t>
            </a:r>
            <a:r>
              <a:rPr lang="en-US" dirty="0"/>
              <a:t> </a:t>
            </a:r>
            <a:r>
              <a:rPr lang="en-US" dirty="0" err="1"/>
              <a:t>vào</a:t>
            </a:r>
            <a:r>
              <a:rPr lang="en-US" dirty="0"/>
              <a:t> </a:t>
            </a:r>
            <a:r>
              <a:rPr lang="en-US" dirty="0" err="1"/>
              <a:t>màn</a:t>
            </a:r>
            <a:r>
              <a:rPr lang="en-US" dirty="0"/>
              <a:t> </a:t>
            </a:r>
            <a:r>
              <a:rPr lang="en-US" dirty="0" err="1"/>
              <a:t>chơi</a:t>
            </a: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pPr>
              <a:defRPr/>
            </a:pPr>
            <a:fld id="{34052CF0-7E70-DD47-832A-EC421404F89B}" type="slidenum">
              <a:rPr lang="en-US" altLang="en-VN" smtClean="0"/>
              <a:pPr>
                <a:defRPr/>
              </a:pPr>
              <a:t>15</a:t>
            </a:fld>
            <a:endParaRPr lang="en-US" altLang="en-VN"/>
          </a:p>
        </p:txBody>
      </p:sp>
    </p:spTree>
    <p:extLst>
      <p:ext uri="{BB962C8B-B14F-4D97-AF65-F5344CB8AC3E}">
        <p14:creationId xmlns:p14="http://schemas.microsoft.com/office/powerpoint/2010/main" val="36993165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Giao </a:t>
            </a:r>
            <a:r>
              <a:rPr lang="en-US" dirty="0" err="1"/>
              <a:t>diện</a:t>
            </a:r>
            <a:r>
              <a:rPr lang="en-US" dirty="0"/>
              <a:t> </a:t>
            </a:r>
            <a:r>
              <a:rPr lang="en-US" dirty="0" err="1"/>
              <a:t>chơi</a:t>
            </a:r>
            <a:r>
              <a:rPr lang="en-US" dirty="0"/>
              <a:t>:</a:t>
            </a:r>
          </a:p>
          <a:p>
            <a:pPr marL="171450" indent="-171450">
              <a:buFontTx/>
              <a:buChar char="-"/>
            </a:pPr>
            <a:r>
              <a:rPr lang="en-US" dirty="0" err="1"/>
              <a:t>Điểm</a:t>
            </a:r>
            <a:r>
              <a:rPr lang="en-US" dirty="0"/>
              <a:t> </a:t>
            </a:r>
            <a:r>
              <a:rPr lang="en-US" dirty="0" err="1"/>
              <a:t>hiện</a:t>
            </a:r>
            <a:r>
              <a:rPr lang="en-US" dirty="0"/>
              <a:t> </a:t>
            </a:r>
            <a:r>
              <a:rPr lang="en-US" dirty="0" err="1"/>
              <a:t>tại</a:t>
            </a:r>
            <a:r>
              <a:rPr lang="en-US" dirty="0"/>
              <a:t>, </a:t>
            </a:r>
            <a:r>
              <a:rPr lang="en-US" dirty="0" err="1"/>
              <a:t>chém</a:t>
            </a:r>
            <a:r>
              <a:rPr lang="en-US" dirty="0"/>
              <a:t> </a:t>
            </a:r>
            <a:r>
              <a:rPr lang="en-US" dirty="0" err="1"/>
              <a:t>mỗi</a:t>
            </a:r>
            <a:r>
              <a:rPr lang="en-US" dirty="0"/>
              <a:t> </a:t>
            </a:r>
            <a:r>
              <a:rPr lang="en-US" dirty="0" err="1"/>
              <a:t>quả</a:t>
            </a:r>
            <a:r>
              <a:rPr lang="en-US" dirty="0"/>
              <a:t> dc 1 </a:t>
            </a:r>
            <a:r>
              <a:rPr lang="en-US" dirty="0" err="1"/>
              <a:t>điểm</a:t>
            </a:r>
            <a:r>
              <a:rPr lang="en-US" dirty="0"/>
              <a:t>, </a:t>
            </a:r>
            <a:r>
              <a:rPr lang="en-US" dirty="0" err="1"/>
              <a:t>chém</a:t>
            </a:r>
            <a:r>
              <a:rPr lang="en-US" dirty="0"/>
              <a:t> perfect </a:t>
            </a:r>
            <a:r>
              <a:rPr lang="en-US" dirty="0" err="1"/>
              <a:t>được</a:t>
            </a:r>
            <a:r>
              <a:rPr lang="en-US" dirty="0"/>
              <a:t> x2 </a:t>
            </a:r>
            <a:r>
              <a:rPr lang="en-US" dirty="0" err="1"/>
              <a:t>điểm</a:t>
            </a:r>
            <a:endParaRPr lang="en-US" dirty="0"/>
          </a:p>
          <a:p>
            <a:pPr marL="171450" indent="-171450">
              <a:buFontTx/>
              <a:buChar char="-"/>
            </a:pPr>
            <a:r>
              <a:rPr lang="en-US" dirty="0" err="1"/>
              <a:t>số</a:t>
            </a:r>
            <a:r>
              <a:rPr lang="en-US" dirty="0"/>
              <a:t> </a:t>
            </a:r>
            <a:r>
              <a:rPr lang="en-US" dirty="0" err="1"/>
              <a:t>mạng</a:t>
            </a:r>
            <a:r>
              <a:rPr lang="en-US" dirty="0"/>
              <a:t> </a:t>
            </a:r>
            <a:r>
              <a:rPr lang="en-US" dirty="0" err="1"/>
              <a:t>hiện</a:t>
            </a:r>
            <a:r>
              <a:rPr lang="en-US" dirty="0"/>
              <a:t> </a:t>
            </a:r>
            <a:r>
              <a:rPr lang="en-US" dirty="0" err="1"/>
              <a:t>tại</a:t>
            </a:r>
            <a:r>
              <a:rPr lang="en-US" dirty="0"/>
              <a:t> ban </a:t>
            </a:r>
            <a:r>
              <a:rPr lang="en-US" dirty="0" err="1"/>
              <a:t>đầu</a:t>
            </a:r>
            <a:r>
              <a:rPr lang="en-US" dirty="0"/>
              <a:t> </a:t>
            </a:r>
            <a:r>
              <a:rPr lang="en-US" dirty="0" err="1"/>
              <a:t>là</a:t>
            </a:r>
            <a:r>
              <a:rPr lang="en-US" dirty="0"/>
              <a:t> 3, </a:t>
            </a:r>
            <a:r>
              <a:rPr lang="en-US" dirty="0" err="1"/>
              <a:t>chém</a:t>
            </a:r>
            <a:r>
              <a:rPr lang="en-US" dirty="0"/>
              <a:t> </a:t>
            </a:r>
            <a:r>
              <a:rPr lang="en-US" dirty="0" err="1"/>
              <a:t>vào</a:t>
            </a:r>
            <a:r>
              <a:rPr lang="en-US" dirty="0"/>
              <a:t> bomb </a:t>
            </a:r>
            <a:r>
              <a:rPr lang="en-US" dirty="0" err="1"/>
              <a:t>mất</a:t>
            </a:r>
            <a:r>
              <a:rPr lang="en-US" dirty="0"/>
              <a:t> 1 </a:t>
            </a:r>
            <a:r>
              <a:rPr lang="en-US" dirty="0" err="1"/>
              <a:t>mạng</a:t>
            </a:r>
            <a:endParaRPr lang="en-US" dirty="0"/>
          </a:p>
          <a:p>
            <a:pPr marL="171450" indent="-171450">
              <a:buFontTx/>
              <a:buChar char="-"/>
            </a:pPr>
            <a:r>
              <a:rPr lang="en-US" dirty="0" err="1"/>
              <a:t>và</a:t>
            </a:r>
            <a:r>
              <a:rPr lang="en-US" dirty="0"/>
              <a:t> </a:t>
            </a:r>
            <a:r>
              <a:rPr lang="en-US" dirty="0" err="1"/>
              <a:t>các</a:t>
            </a:r>
            <a:r>
              <a:rPr lang="en-US" dirty="0"/>
              <a:t> </a:t>
            </a:r>
            <a:r>
              <a:rPr lang="en-US" dirty="0" err="1"/>
              <a:t>hiệu</a:t>
            </a:r>
            <a:r>
              <a:rPr lang="en-US" dirty="0"/>
              <a:t> </a:t>
            </a:r>
            <a:r>
              <a:rPr lang="en-US" dirty="0" err="1"/>
              <a:t>ứng</a:t>
            </a:r>
            <a:r>
              <a:rPr lang="en-US" dirty="0"/>
              <a:t> </a:t>
            </a:r>
            <a:r>
              <a:rPr lang="en-US" dirty="0" err="1"/>
              <a:t>chém</a:t>
            </a:r>
            <a:r>
              <a:rPr lang="en-US" dirty="0"/>
              <a:t> </a:t>
            </a:r>
            <a:r>
              <a:rPr lang="en-US" dirty="0" err="1"/>
              <a:t>quả</a:t>
            </a:r>
            <a:endParaRPr lang="en-US" dirty="0"/>
          </a:p>
        </p:txBody>
      </p:sp>
      <p:sp>
        <p:nvSpPr>
          <p:cNvPr id="4" name="Slide Number Placeholder 3"/>
          <p:cNvSpPr>
            <a:spLocks noGrp="1"/>
          </p:cNvSpPr>
          <p:nvPr>
            <p:ph type="sldNum" sz="quarter" idx="5"/>
          </p:nvPr>
        </p:nvSpPr>
        <p:spPr/>
        <p:txBody>
          <a:bodyPr/>
          <a:lstStyle/>
          <a:p>
            <a:pPr>
              <a:defRPr/>
            </a:pPr>
            <a:fld id="{34052CF0-7E70-DD47-832A-EC421404F89B}" type="slidenum">
              <a:rPr lang="en-US" altLang="en-VN" smtClean="0"/>
              <a:pPr>
                <a:defRPr/>
              </a:pPr>
              <a:t>16</a:t>
            </a:fld>
            <a:endParaRPr lang="en-US" altLang="en-VN"/>
          </a:p>
        </p:txBody>
      </p:sp>
    </p:spTree>
    <p:extLst>
      <p:ext uri="{BB962C8B-B14F-4D97-AF65-F5344CB8AC3E}">
        <p14:creationId xmlns:p14="http://schemas.microsoft.com/office/powerpoint/2010/main" val="8224385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4052CF0-7E70-DD47-832A-EC421404F89B}" type="slidenum">
              <a:rPr lang="en-US" altLang="en-VN" smtClean="0"/>
              <a:pPr>
                <a:defRPr/>
              </a:pPr>
              <a:t>17</a:t>
            </a:fld>
            <a:endParaRPr lang="en-US" altLang="en-VN"/>
          </a:p>
        </p:txBody>
      </p:sp>
    </p:spTree>
    <p:extLst>
      <p:ext uri="{BB962C8B-B14F-4D97-AF65-F5344CB8AC3E}">
        <p14:creationId xmlns:p14="http://schemas.microsoft.com/office/powerpoint/2010/main" val="727787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Trên đây là toàn bộ nội dung đề tài đồ án của em. Em xin chân thành cảm ơn các thầy cô và các bạn đã lắng nghe.Sau đây em xin được nhận những nhận xét, góp ý cũng như các câu hỏi của thầy cô.</a:t>
            </a:r>
            <a:endParaRPr lang="en-V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VN" dirty="0"/>
          </a:p>
        </p:txBody>
      </p:sp>
      <p:sp>
        <p:nvSpPr>
          <p:cNvPr id="4" name="Slide Number Placeholder 3"/>
          <p:cNvSpPr>
            <a:spLocks noGrp="1"/>
          </p:cNvSpPr>
          <p:nvPr>
            <p:ph type="sldNum" sz="quarter" idx="5"/>
          </p:nvPr>
        </p:nvSpPr>
        <p:spPr/>
        <p:txBody>
          <a:bodyPr/>
          <a:lstStyle/>
          <a:p>
            <a:pPr>
              <a:defRPr/>
            </a:pPr>
            <a:fld id="{34052CF0-7E70-DD47-832A-EC421404F89B}" type="slidenum">
              <a:rPr lang="en-US" altLang="en-VN" smtClean="0"/>
              <a:pPr>
                <a:defRPr/>
              </a:pPr>
              <a:t>18</a:t>
            </a:fld>
            <a:endParaRPr lang="en-US" altLang="en-VN"/>
          </a:p>
        </p:txBody>
      </p:sp>
    </p:spTree>
    <p:extLst>
      <p:ext uri="{BB962C8B-B14F-4D97-AF65-F5344CB8AC3E}">
        <p14:creationId xmlns:p14="http://schemas.microsoft.com/office/powerpoint/2010/main" val="2800344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lide Image Placeholder 1">
            <a:extLst>
              <a:ext uri="{FF2B5EF4-FFF2-40B4-BE49-F238E27FC236}">
                <a16:creationId xmlns:a16="http://schemas.microsoft.com/office/drawing/2014/main" id="{C05399F4-513A-9091-EAC9-4C6CE736FBE1}"/>
              </a:ext>
            </a:extLst>
          </p:cNvPr>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8" name="Notes Placeholder 2">
            <a:extLst>
              <a:ext uri="{FF2B5EF4-FFF2-40B4-BE49-F238E27FC236}">
                <a16:creationId xmlns:a16="http://schemas.microsoft.com/office/drawing/2014/main" id="{F2CC9DA8-0BA1-FBBF-4CC8-283EA536DF6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vi-VN" dirty="0" err="1">
                <a:latin typeface="Calibri" panose="020F0502020204030204" pitchFamily="34" charset="0"/>
              </a:rPr>
              <a:t>Phần</a:t>
            </a:r>
            <a:r>
              <a:rPr lang="en-US" altLang="vi-VN" dirty="0">
                <a:latin typeface="Calibri" panose="020F0502020204030204" pitchFamily="34" charset="0"/>
              </a:rPr>
              <a:t> </a:t>
            </a:r>
            <a:r>
              <a:rPr lang="en-US" altLang="vi-VN" dirty="0" err="1">
                <a:latin typeface="Calibri" panose="020F0502020204030204" pitchFamily="34" charset="0"/>
              </a:rPr>
              <a:t>thuyết</a:t>
            </a:r>
            <a:r>
              <a:rPr lang="en-US" altLang="vi-VN" dirty="0">
                <a:latin typeface="Calibri" panose="020F0502020204030204" pitchFamily="34" charset="0"/>
              </a:rPr>
              <a:t> </a:t>
            </a:r>
            <a:r>
              <a:rPr lang="en-US" altLang="vi-VN" dirty="0" err="1">
                <a:latin typeface="Calibri" panose="020F0502020204030204" pitchFamily="34" charset="0"/>
              </a:rPr>
              <a:t>trình</a:t>
            </a:r>
            <a:r>
              <a:rPr lang="en-US" altLang="vi-VN" dirty="0">
                <a:latin typeface="Calibri" panose="020F0502020204030204" pitchFamily="34" charset="0"/>
              </a:rPr>
              <a:t> </a:t>
            </a:r>
            <a:r>
              <a:rPr lang="en-US" altLang="vi-VN" dirty="0" err="1">
                <a:latin typeface="Calibri" panose="020F0502020204030204" pitchFamily="34" charset="0"/>
              </a:rPr>
              <a:t>hôm</a:t>
            </a:r>
            <a:r>
              <a:rPr lang="en-US" altLang="vi-VN" dirty="0">
                <a:latin typeface="Calibri" panose="020F0502020204030204" pitchFamily="34" charset="0"/>
              </a:rPr>
              <a:t> nay </a:t>
            </a:r>
            <a:r>
              <a:rPr lang="en-US" altLang="vi-VN" dirty="0" err="1">
                <a:latin typeface="Calibri" panose="020F0502020204030204" pitchFamily="34" charset="0"/>
              </a:rPr>
              <a:t>của</a:t>
            </a:r>
            <a:r>
              <a:rPr lang="en-US" altLang="vi-VN" dirty="0">
                <a:latin typeface="Calibri" panose="020F0502020204030204" pitchFamily="34" charset="0"/>
              </a:rPr>
              <a:t> </a:t>
            </a:r>
            <a:r>
              <a:rPr lang="en-US" altLang="vi-VN" dirty="0" err="1">
                <a:latin typeface="Calibri" panose="020F0502020204030204" pitchFamily="34" charset="0"/>
              </a:rPr>
              <a:t>em</a:t>
            </a:r>
            <a:r>
              <a:rPr lang="en-US" altLang="vi-VN" dirty="0">
                <a:latin typeface="Calibri" panose="020F0502020204030204" pitchFamily="34" charset="0"/>
              </a:rPr>
              <a:t> </a:t>
            </a:r>
            <a:r>
              <a:rPr lang="en-US" altLang="vi-VN" dirty="0" err="1">
                <a:latin typeface="Calibri" panose="020F0502020204030204" pitchFamily="34" charset="0"/>
              </a:rPr>
              <a:t>gồm</a:t>
            </a:r>
            <a:r>
              <a:rPr lang="en-US" altLang="vi-VN" dirty="0">
                <a:latin typeface="Calibri" panose="020F0502020204030204" pitchFamily="34" charset="0"/>
              </a:rPr>
              <a:t> </a:t>
            </a:r>
            <a:r>
              <a:rPr lang="en-US" altLang="vi-VN" dirty="0" err="1">
                <a:latin typeface="Calibri" panose="020F0502020204030204" pitchFamily="34" charset="0"/>
              </a:rPr>
              <a:t>có</a:t>
            </a:r>
            <a:r>
              <a:rPr lang="en-US" altLang="vi-VN" dirty="0">
                <a:latin typeface="Calibri" panose="020F0502020204030204" pitchFamily="34" charset="0"/>
              </a:rPr>
              <a:t> 4 </a:t>
            </a:r>
            <a:r>
              <a:rPr lang="en-US" altLang="vi-VN" dirty="0" err="1">
                <a:latin typeface="Calibri" panose="020F0502020204030204" pitchFamily="34" charset="0"/>
              </a:rPr>
              <a:t>nội</a:t>
            </a:r>
            <a:r>
              <a:rPr lang="en-US" altLang="vi-VN" dirty="0">
                <a:latin typeface="Calibri" panose="020F0502020204030204" pitchFamily="34" charset="0"/>
              </a:rPr>
              <a:t> dung </a:t>
            </a:r>
            <a:r>
              <a:rPr lang="en-US" altLang="vi-VN" dirty="0" err="1">
                <a:latin typeface="Calibri" panose="020F0502020204030204" pitchFamily="34" charset="0"/>
              </a:rPr>
              <a:t>chính</a:t>
            </a:r>
            <a:r>
              <a:rPr lang="en-US" altLang="vi-VN" dirty="0">
                <a:latin typeface="Calibri" panose="020F0502020204030204" pitchFamily="34" charset="0"/>
              </a:rPr>
              <a:t>:</a:t>
            </a:r>
          </a:p>
          <a:p>
            <a:pPr eaLnBrk="1" hangingPunct="1">
              <a:spcBef>
                <a:spcPct val="0"/>
              </a:spcBef>
            </a:pPr>
            <a:r>
              <a:rPr lang="en-US" altLang="vi-VN" dirty="0">
                <a:latin typeface="Calibri" panose="020F0502020204030204" pitchFamily="34" charset="0"/>
              </a:rPr>
              <a:t>1. </a:t>
            </a:r>
          </a:p>
          <a:p>
            <a:pPr eaLnBrk="1" hangingPunct="1">
              <a:spcBef>
                <a:spcPct val="0"/>
              </a:spcBef>
            </a:pPr>
            <a:r>
              <a:rPr lang="en-US" altLang="vi-VN" dirty="0">
                <a:latin typeface="Calibri" panose="020F0502020204030204" pitchFamily="34" charset="0"/>
              </a:rPr>
              <a:t>2.</a:t>
            </a:r>
          </a:p>
          <a:p>
            <a:pPr eaLnBrk="1" hangingPunct="1">
              <a:spcBef>
                <a:spcPct val="0"/>
              </a:spcBef>
            </a:pPr>
            <a:r>
              <a:rPr lang="en-US" altLang="vi-VN" dirty="0">
                <a:latin typeface="Calibri" panose="020F0502020204030204" pitchFamily="34" charset="0"/>
              </a:rPr>
              <a:t>3. </a:t>
            </a:r>
          </a:p>
          <a:p>
            <a:pPr eaLnBrk="1" hangingPunct="1">
              <a:spcBef>
                <a:spcPct val="0"/>
              </a:spcBef>
            </a:pPr>
            <a:r>
              <a:rPr lang="en-US" altLang="vi-VN" dirty="0">
                <a:latin typeface="Calibri" panose="020F0502020204030204" pitchFamily="34" charset="0"/>
              </a:rPr>
              <a:t>4.</a:t>
            </a:r>
          </a:p>
          <a:p>
            <a:pPr eaLnBrk="1" hangingPunct="1">
              <a:spcBef>
                <a:spcPct val="0"/>
              </a:spcBef>
            </a:pPr>
            <a:r>
              <a:rPr lang="en-US" altLang="vi-VN" dirty="0" err="1">
                <a:latin typeface="Calibri" panose="020F0502020204030204" pitchFamily="34" charset="0"/>
              </a:rPr>
              <a:t>Em</a:t>
            </a:r>
            <a:r>
              <a:rPr lang="en-US" altLang="vi-VN" dirty="0">
                <a:latin typeface="Calibri" panose="020F0502020204030204" pitchFamily="34" charset="0"/>
              </a:rPr>
              <a:t> </a:t>
            </a:r>
            <a:r>
              <a:rPr lang="en-US" altLang="vi-VN" dirty="0" err="1">
                <a:latin typeface="Calibri" panose="020F0502020204030204" pitchFamily="34" charset="0"/>
              </a:rPr>
              <a:t>sẽ</a:t>
            </a:r>
            <a:r>
              <a:rPr lang="en-US" altLang="vi-VN" dirty="0">
                <a:latin typeface="Calibri" panose="020F0502020204030204" pitchFamily="34" charset="0"/>
              </a:rPr>
              <a:t> </a:t>
            </a:r>
            <a:r>
              <a:rPr lang="en-US" altLang="vi-VN" dirty="0" err="1">
                <a:latin typeface="Calibri" panose="020F0502020204030204" pitchFamily="34" charset="0"/>
              </a:rPr>
              <a:t>đi</a:t>
            </a:r>
            <a:r>
              <a:rPr lang="en-US" altLang="vi-VN" dirty="0">
                <a:latin typeface="Calibri" panose="020F0502020204030204" pitchFamily="34" charset="0"/>
              </a:rPr>
              <a:t> </a:t>
            </a:r>
            <a:r>
              <a:rPr lang="en-US" altLang="vi-VN" dirty="0" err="1">
                <a:latin typeface="Calibri" panose="020F0502020204030204" pitchFamily="34" charset="0"/>
              </a:rPr>
              <a:t>luôn</a:t>
            </a:r>
            <a:r>
              <a:rPr lang="en-US" altLang="vi-VN" dirty="0">
                <a:latin typeface="Calibri" panose="020F0502020204030204" pitchFamily="34" charset="0"/>
              </a:rPr>
              <a:t> </a:t>
            </a:r>
            <a:r>
              <a:rPr lang="en-US" altLang="vi-VN" dirty="0" err="1">
                <a:latin typeface="Calibri" panose="020F0502020204030204" pitchFamily="34" charset="0"/>
              </a:rPr>
              <a:t>vào</a:t>
            </a:r>
            <a:r>
              <a:rPr lang="en-US" altLang="vi-VN" dirty="0">
                <a:latin typeface="Calibri" panose="020F0502020204030204" pitchFamily="34" charset="0"/>
              </a:rPr>
              <a:t> </a:t>
            </a:r>
            <a:r>
              <a:rPr lang="en-US" altLang="vi-VN" dirty="0" err="1">
                <a:latin typeface="Calibri" panose="020F0502020204030204" pitchFamily="34" charset="0"/>
              </a:rPr>
              <a:t>phần</a:t>
            </a:r>
            <a:r>
              <a:rPr lang="en-US" altLang="vi-VN" dirty="0">
                <a:latin typeface="Calibri" panose="020F0502020204030204" pitchFamily="34" charset="0"/>
              </a:rPr>
              <a:t> </a:t>
            </a:r>
            <a:r>
              <a:rPr lang="en-US" altLang="vi-VN" dirty="0" err="1">
                <a:latin typeface="Calibri" panose="020F0502020204030204" pitchFamily="34" charset="0"/>
              </a:rPr>
              <a:t>đầu</a:t>
            </a:r>
            <a:r>
              <a:rPr lang="en-US" altLang="vi-VN" dirty="0">
                <a:latin typeface="Calibri" panose="020F0502020204030204" pitchFamily="34" charset="0"/>
              </a:rPr>
              <a:t> </a:t>
            </a:r>
            <a:r>
              <a:rPr lang="en-US" altLang="vi-VN" dirty="0" err="1">
                <a:latin typeface="Calibri" panose="020F0502020204030204" pitchFamily="34" charset="0"/>
              </a:rPr>
              <a:t>tiên</a:t>
            </a:r>
            <a:r>
              <a:rPr lang="en-US" altLang="vi-VN" dirty="0">
                <a:latin typeface="Calibri" panose="020F0502020204030204" pitchFamily="34" charset="0"/>
              </a:rPr>
              <a:t> </a:t>
            </a:r>
            <a:r>
              <a:rPr lang="en-US" altLang="vi-VN" dirty="0" err="1">
                <a:latin typeface="Calibri" panose="020F0502020204030204" pitchFamily="34" charset="0"/>
              </a:rPr>
              <a:t>giới</a:t>
            </a:r>
            <a:r>
              <a:rPr lang="en-US" altLang="vi-VN" dirty="0">
                <a:latin typeface="Calibri" panose="020F0502020204030204" pitchFamily="34" charset="0"/>
              </a:rPr>
              <a:t> </a:t>
            </a:r>
            <a:r>
              <a:rPr lang="en-US" altLang="vi-VN" dirty="0" err="1">
                <a:latin typeface="Calibri" panose="020F0502020204030204" pitchFamily="34" charset="0"/>
              </a:rPr>
              <a:t>thiệu</a:t>
            </a:r>
            <a:r>
              <a:rPr lang="en-US" altLang="vi-VN" dirty="0">
                <a:latin typeface="Calibri" panose="020F0502020204030204" pitchFamily="34" charset="0"/>
              </a:rPr>
              <a:t> </a:t>
            </a:r>
            <a:r>
              <a:rPr lang="en-US" altLang="vi-VN" dirty="0" err="1">
                <a:latin typeface="Calibri" panose="020F0502020204030204" pitchFamily="34" charset="0"/>
              </a:rPr>
              <a:t>bài</a:t>
            </a:r>
            <a:r>
              <a:rPr lang="en-US" altLang="vi-VN" dirty="0">
                <a:latin typeface="Calibri" panose="020F0502020204030204" pitchFamily="34" charset="0"/>
              </a:rPr>
              <a:t> </a:t>
            </a:r>
            <a:r>
              <a:rPr lang="en-US" altLang="vi-VN" dirty="0" err="1">
                <a:latin typeface="Calibri" panose="020F0502020204030204" pitchFamily="34" charset="0"/>
              </a:rPr>
              <a:t>toán</a:t>
            </a:r>
            <a:endParaRPr lang="en-US" altLang="vi-VN" dirty="0">
              <a:latin typeface="Calibri" panose="020F0502020204030204" pitchFamily="34" charset="0"/>
            </a:endParaRPr>
          </a:p>
        </p:txBody>
      </p:sp>
      <p:sp>
        <p:nvSpPr>
          <p:cNvPr id="9219" name="Slide Number Placeholder 3">
            <a:extLst>
              <a:ext uri="{FF2B5EF4-FFF2-40B4-BE49-F238E27FC236}">
                <a16:creationId xmlns:a16="http://schemas.microsoft.com/office/drawing/2014/main" id="{0863ED01-DEE2-36C4-4FC2-9F7AD7AAC32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DB44BD6-8474-2F46-83E5-F7382CA0AA47}" type="slidenum">
              <a:rPr lang="en-US" altLang="vi-VN">
                <a:cs typeface="Arial" panose="020B0604020202020204" pitchFamily="34" charset="0"/>
              </a:rPr>
              <a:pPr>
                <a:spcBef>
                  <a:spcPct val="0"/>
                </a:spcBef>
              </a:pPr>
              <a:t>2</a:t>
            </a:fld>
            <a:endParaRPr lang="en-US" altLang="vi-VN">
              <a:cs typeface="Arial" panose="020B0604020202020204" pitchFamily="34" charset="0"/>
            </a:endParaRPr>
          </a:p>
        </p:txBody>
      </p:sp>
    </p:spTree>
    <p:extLst>
      <p:ext uri="{BB962C8B-B14F-4D97-AF65-F5344CB8AC3E}">
        <p14:creationId xmlns:p14="http://schemas.microsoft.com/office/powerpoint/2010/main" val="2443732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vi-VN" dirty="0"/>
              <a:t>Dù đối mặt với nhiều thách thức kinh tế toàn cầu, ngành game vẫn duy trì sự tăng trưởng ấn tượng. Năm 2023, doanh thu toàn ngành ước đạt </a:t>
            </a:r>
            <a:r>
              <a:rPr lang="vi-VN" b="1" dirty="0"/>
              <a:t>187,8 tỷ USD</a:t>
            </a:r>
            <a:r>
              <a:rPr lang="vi-VN" dirty="0"/>
              <a:t>.</a:t>
            </a:r>
            <a:endParaRPr lang="en-US" dirty="0"/>
          </a:p>
          <a:p>
            <a:pPr marL="171450" indent="-171450">
              <a:buFontTx/>
              <a:buChar char="-"/>
            </a:pPr>
            <a:r>
              <a:rPr lang="vi-VN" dirty="0"/>
              <a:t>Dự báo đến năm 2026, con số này sẽ tăng lên </a:t>
            </a:r>
            <a:r>
              <a:rPr lang="vi-VN" b="1" dirty="0"/>
              <a:t>212,4 tỷ USD</a:t>
            </a:r>
            <a:r>
              <a:rPr lang="vi-VN" dirty="0"/>
              <a:t>, minh chứng cho sức hút mạnh mẽ và tiềm năng phát triển lâu dài của thị trường này.</a:t>
            </a:r>
            <a:endParaRPr lang="en-US" dirty="0"/>
          </a:p>
        </p:txBody>
      </p:sp>
      <p:sp>
        <p:nvSpPr>
          <p:cNvPr id="4" name="Slide Number Placeholder 3"/>
          <p:cNvSpPr>
            <a:spLocks noGrp="1"/>
          </p:cNvSpPr>
          <p:nvPr>
            <p:ph type="sldNum" sz="quarter" idx="5"/>
          </p:nvPr>
        </p:nvSpPr>
        <p:spPr/>
        <p:txBody>
          <a:bodyPr/>
          <a:lstStyle/>
          <a:p>
            <a:pPr>
              <a:defRPr/>
            </a:pPr>
            <a:fld id="{34052CF0-7E70-DD47-832A-EC421404F89B}" type="slidenum">
              <a:rPr lang="en-US" altLang="en-VN" smtClean="0"/>
              <a:pPr>
                <a:defRPr/>
              </a:pPr>
              <a:t>3</a:t>
            </a:fld>
            <a:endParaRPr lang="en-US" altLang="en-VN"/>
          </a:p>
        </p:txBody>
      </p:sp>
    </p:spTree>
    <p:extLst>
      <p:ext uri="{BB962C8B-B14F-4D97-AF65-F5344CB8AC3E}">
        <p14:creationId xmlns:p14="http://schemas.microsoft.com/office/powerpoint/2010/main" val="2244779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dirty="0"/>
              <a:t>https://insomniac.games/game/the-unspoken/</a:t>
            </a:r>
          </a:p>
          <a:p>
            <a:pPr marL="171450" indent="-171450">
              <a:buFontTx/>
              <a:buChar char="-"/>
            </a:pPr>
            <a:r>
              <a:rPr lang="vi-VN" dirty="0"/>
              <a:t>Giống như cuộc cách mạng chuyển đổi từ </a:t>
            </a:r>
            <a:r>
              <a:rPr lang="en-US" dirty="0" err="1"/>
              <a:t>tương</a:t>
            </a:r>
            <a:r>
              <a:rPr lang="en-US" dirty="0"/>
              <a:t> </a:t>
            </a:r>
            <a:r>
              <a:rPr lang="en-US" dirty="0" err="1"/>
              <a:t>tác</a:t>
            </a:r>
            <a:r>
              <a:rPr lang="en-US" dirty="0"/>
              <a:t> </a:t>
            </a:r>
            <a:r>
              <a:rPr lang="en-US" dirty="0" err="1"/>
              <a:t>vật</a:t>
            </a:r>
            <a:r>
              <a:rPr lang="en-US" dirty="0"/>
              <a:t> </a:t>
            </a:r>
            <a:r>
              <a:rPr lang="en-US" dirty="0" err="1"/>
              <a:t>lý</a:t>
            </a:r>
            <a:r>
              <a:rPr lang="en-US" dirty="0"/>
              <a:t> </a:t>
            </a:r>
            <a:r>
              <a:rPr lang="en-US" dirty="0" err="1"/>
              <a:t>như</a:t>
            </a:r>
            <a:r>
              <a:rPr lang="en-US" dirty="0"/>
              <a:t> </a:t>
            </a:r>
            <a:r>
              <a:rPr lang="en-US" dirty="0" err="1"/>
              <a:t>trên</a:t>
            </a:r>
            <a:r>
              <a:rPr lang="en-US" dirty="0"/>
              <a:t> </a:t>
            </a:r>
            <a:r>
              <a:rPr lang="en-US" dirty="0" err="1"/>
              <a:t>các</a:t>
            </a:r>
            <a:r>
              <a:rPr lang="en-US" dirty="0"/>
              <a:t> </a:t>
            </a:r>
            <a:r>
              <a:rPr lang="en-US" dirty="0" err="1"/>
              <a:t>dòng</a:t>
            </a:r>
            <a:r>
              <a:rPr lang="en-US" dirty="0"/>
              <a:t> </a:t>
            </a:r>
            <a:r>
              <a:rPr lang="en-US" dirty="0" err="1"/>
              <a:t>điện</a:t>
            </a:r>
            <a:r>
              <a:rPr lang="en-US" dirty="0"/>
              <a:t> </a:t>
            </a:r>
            <a:r>
              <a:rPr lang="en-US" dirty="0" err="1"/>
              <a:t>thoại</a:t>
            </a:r>
            <a:r>
              <a:rPr lang="en-US" dirty="0"/>
              <a:t> </a:t>
            </a:r>
            <a:r>
              <a:rPr lang="en-US" dirty="0" err="1"/>
              <a:t>bàn</a:t>
            </a:r>
            <a:r>
              <a:rPr lang="en-US" dirty="0"/>
              <a:t> </a:t>
            </a:r>
            <a:r>
              <a:rPr lang="en-US" dirty="0" err="1"/>
              <a:t>phím</a:t>
            </a:r>
            <a:r>
              <a:rPr lang="en-US" dirty="0"/>
              <a:t> </a:t>
            </a:r>
            <a:r>
              <a:rPr lang="vi-VN" dirty="0"/>
              <a:t>sang các thiết bị cảm ứng thông minh</a:t>
            </a:r>
            <a:r>
              <a:rPr lang="en-US" dirty="0"/>
              <a:t> </a:t>
            </a:r>
            <a:r>
              <a:rPr lang="en-US" dirty="0" err="1"/>
              <a:t>như</a:t>
            </a:r>
            <a:r>
              <a:rPr lang="en-US" dirty="0"/>
              <a:t> </a:t>
            </a:r>
            <a:r>
              <a:rPr lang="en-US" dirty="0" err="1"/>
              <a:t>điện</a:t>
            </a:r>
            <a:r>
              <a:rPr lang="en-US" dirty="0"/>
              <a:t> </a:t>
            </a:r>
            <a:r>
              <a:rPr lang="en-US" dirty="0" err="1"/>
              <a:t>thoại</a:t>
            </a:r>
            <a:r>
              <a:rPr lang="en-US" dirty="0"/>
              <a:t> </a:t>
            </a:r>
            <a:r>
              <a:rPr lang="en-US" dirty="0" err="1"/>
              <a:t>cảm</a:t>
            </a:r>
            <a:r>
              <a:rPr lang="en-US" dirty="0"/>
              <a:t> </a:t>
            </a:r>
            <a:r>
              <a:rPr lang="en-US" dirty="0" err="1"/>
              <a:t>ứng</a:t>
            </a:r>
            <a:r>
              <a:rPr lang="en-US" dirty="0"/>
              <a:t>, </a:t>
            </a:r>
            <a:r>
              <a:rPr lang="en-US" dirty="0" err="1"/>
              <a:t>ipad</a:t>
            </a:r>
            <a:endParaRPr lang="en-US" dirty="0"/>
          </a:p>
          <a:p>
            <a:pPr marL="0" indent="0">
              <a:buFontTx/>
              <a:buNone/>
            </a:pPr>
            <a:r>
              <a:rPr lang="vi-VN" dirty="0"/>
              <a:t>ngành game</a:t>
            </a:r>
            <a:r>
              <a:rPr lang="en-US" dirty="0"/>
              <a:t> </a:t>
            </a:r>
            <a:r>
              <a:rPr lang="en-US" dirty="0" err="1"/>
              <a:t>trong</a:t>
            </a:r>
            <a:r>
              <a:rPr lang="en-US" dirty="0"/>
              <a:t> </a:t>
            </a:r>
            <a:r>
              <a:rPr lang="en-US" dirty="0" err="1"/>
              <a:t>tương</a:t>
            </a:r>
            <a:r>
              <a:rPr lang="en-US" dirty="0"/>
              <a:t> </a:t>
            </a:r>
            <a:r>
              <a:rPr lang="en-US" dirty="0" err="1"/>
              <a:t>lai</a:t>
            </a:r>
            <a:r>
              <a:rPr lang="vi-VN" dirty="0"/>
              <a:t> </a:t>
            </a:r>
            <a:r>
              <a:rPr lang="en-US" dirty="0" err="1"/>
              <a:t>rồi</a:t>
            </a:r>
            <a:r>
              <a:rPr lang="en-US" dirty="0"/>
              <a:t> </a:t>
            </a:r>
            <a:r>
              <a:rPr lang="en-US" dirty="0" err="1"/>
              <a:t>cũng</a:t>
            </a:r>
            <a:r>
              <a:rPr lang="en-US" dirty="0"/>
              <a:t> </a:t>
            </a:r>
            <a:r>
              <a:rPr lang="en-US" dirty="0" err="1"/>
              <a:t>sẽ</a:t>
            </a:r>
            <a:r>
              <a:rPr lang="vi-VN" dirty="0"/>
              <a:t> bước vào giai đoạn chuyển mình mạnh mẽ</a:t>
            </a:r>
            <a:r>
              <a:rPr lang="en-US" dirty="0"/>
              <a:t> </a:t>
            </a:r>
            <a:r>
              <a:rPr lang="en-US" dirty="0" err="1"/>
              <a:t>khi</a:t>
            </a:r>
            <a:r>
              <a:rPr lang="en-US" dirty="0"/>
              <a:t> </a:t>
            </a:r>
            <a:r>
              <a:rPr lang="en-US" dirty="0" err="1"/>
              <a:t>mà</a:t>
            </a:r>
            <a:r>
              <a:rPr lang="en-US" dirty="0"/>
              <a:t> </a:t>
            </a:r>
            <a:r>
              <a:rPr lang="en-US" dirty="0" err="1"/>
              <a:t>các</a:t>
            </a:r>
            <a:r>
              <a:rPr lang="en-US" dirty="0"/>
              <a:t> </a:t>
            </a:r>
            <a:r>
              <a:rPr lang="en-US" dirty="0" err="1"/>
              <a:t>thiết</a:t>
            </a:r>
            <a:r>
              <a:rPr lang="en-US" dirty="0"/>
              <a:t> </a:t>
            </a:r>
            <a:r>
              <a:rPr lang="en-US" dirty="0" err="1"/>
              <a:t>bị</a:t>
            </a:r>
            <a:r>
              <a:rPr lang="en-US" dirty="0"/>
              <a:t> </a:t>
            </a:r>
            <a:r>
              <a:rPr lang="en-US" dirty="0" err="1"/>
              <a:t>thực</a:t>
            </a:r>
            <a:r>
              <a:rPr lang="en-US" dirty="0"/>
              <a:t> </a:t>
            </a:r>
            <a:r>
              <a:rPr lang="en-US" dirty="0" err="1"/>
              <a:t>tế</a:t>
            </a:r>
            <a:r>
              <a:rPr lang="en-US" dirty="0"/>
              <a:t> </a:t>
            </a:r>
            <a:r>
              <a:rPr lang="en-US" dirty="0" err="1"/>
              <a:t>ảo</a:t>
            </a:r>
            <a:r>
              <a:rPr lang="en-US" dirty="0"/>
              <a:t> VR/AR </a:t>
            </a:r>
            <a:r>
              <a:rPr lang="en-US" dirty="0" err="1"/>
              <a:t>ngày</a:t>
            </a:r>
            <a:r>
              <a:rPr lang="en-US" dirty="0"/>
              <a:t> </a:t>
            </a:r>
            <a:r>
              <a:rPr lang="en-US" dirty="0" err="1"/>
              <a:t>càng</a:t>
            </a:r>
            <a:r>
              <a:rPr lang="en-US" dirty="0"/>
              <a:t> </a:t>
            </a:r>
            <a:r>
              <a:rPr lang="en-US" dirty="0" err="1"/>
              <a:t>được</a:t>
            </a:r>
            <a:r>
              <a:rPr lang="en-US" dirty="0"/>
              <a:t> </a:t>
            </a:r>
            <a:r>
              <a:rPr lang="en-US" dirty="0" err="1"/>
              <a:t>phát</a:t>
            </a:r>
            <a:r>
              <a:rPr lang="en-US" dirty="0"/>
              <a:t> </a:t>
            </a:r>
            <a:r>
              <a:rPr lang="en-US" dirty="0" err="1"/>
              <a:t>triển</a:t>
            </a:r>
            <a:r>
              <a:rPr lang="en-US" dirty="0"/>
              <a:t> </a:t>
            </a:r>
            <a:r>
              <a:rPr lang="en-US" dirty="0" err="1"/>
              <a:t>và</a:t>
            </a:r>
            <a:r>
              <a:rPr lang="en-US" dirty="0"/>
              <a:t> </a:t>
            </a:r>
            <a:r>
              <a:rPr lang="en-US" dirty="0" err="1"/>
              <a:t>đang</a:t>
            </a:r>
            <a:r>
              <a:rPr lang="en-US" dirty="0"/>
              <a:t> </a:t>
            </a:r>
            <a:r>
              <a:rPr lang="en-US" dirty="0" err="1"/>
              <a:t>dần</a:t>
            </a:r>
            <a:r>
              <a:rPr lang="en-US" dirty="0"/>
              <a:t> </a:t>
            </a:r>
            <a:r>
              <a:rPr lang="en-US" dirty="0" err="1"/>
              <a:t>phổ</a:t>
            </a:r>
            <a:r>
              <a:rPr lang="en-US" dirty="0"/>
              <a:t> </a:t>
            </a:r>
            <a:r>
              <a:rPr lang="en-US" dirty="0" err="1"/>
              <a:t>biến</a:t>
            </a:r>
            <a:r>
              <a:rPr lang="en-US" dirty="0"/>
              <a:t> </a:t>
            </a:r>
            <a:r>
              <a:rPr lang="en-US" dirty="0" err="1"/>
              <a:t>hơn</a:t>
            </a:r>
            <a:r>
              <a:rPr lang="en-US" dirty="0"/>
              <a:t>.</a:t>
            </a:r>
          </a:p>
          <a:p>
            <a:pPr marL="171450" indent="-171450">
              <a:buFontTx/>
              <a:buChar char="-"/>
            </a:pPr>
            <a:r>
              <a:rPr lang="vi-VN" dirty="0"/>
              <a:t>Tương lai sẽ thuộc về các trò chơi sử dụng công nghệ thực tế ảo, </a:t>
            </a:r>
            <a:r>
              <a:rPr lang="en-US" dirty="0" err="1"/>
              <a:t>nơi</a:t>
            </a:r>
            <a:r>
              <a:rPr lang="en-US" dirty="0"/>
              <a:t> </a:t>
            </a:r>
            <a:r>
              <a:rPr lang="en-US" dirty="0" err="1"/>
              <a:t>mà</a:t>
            </a:r>
            <a:r>
              <a:rPr lang="en-US" dirty="0"/>
              <a:t> </a:t>
            </a:r>
            <a:r>
              <a:rPr lang="en-US" dirty="0" err="1"/>
              <a:t>người</a:t>
            </a:r>
            <a:r>
              <a:rPr lang="en-US" dirty="0"/>
              <a:t> </a:t>
            </a:r>
            <a:r>
              <a:rPr lang="en-US" dirty="0" err="1"/>
              <a:t>chơi</a:t>
            </a:r>
            <a:r>
              <a:rPr lang="en-US" dirty="0"/>
              <a:t> </a:t>
            </a:r>
            <a:r>
              <a:rPr lang="en-US" dirty="0" err="1"/>
              <a:t>được</a:t>
            </a:r>
            <a:r>
              <a:rPr lang="en-US" dirty="0"/>
              <a:t> </a:t>
            </a:r>
            <a:r>
              <a:rPr lang="en-US" dirty="0" err="1"/>
              <a:t>hoà</a:t>
            </a:r>
            <a:r>
              <a:rPr lang="en-US" dirty="0"/>
              <a:t> </a:t>
            </a:r>
            <a:r>
              <a:rPr lang="en-US" dirty="0" err="1"/>
              <a:t>mình</a:t>
            </a:r>
            <a:r>
              <a:rPr lang="en-US" dirty="0"/>
              <a:t> </a:t>
            </a:r>
            <a:r>
              <a:rPr lang="en-US" dirty="0" err="1"/>
              <a:t>vào</a:t>
            </a:r>
            <a:r>
              <a:rPr lang="en-US" dirty="0"/>
              <a:t> </a:t>
            </a:r>
            <a:r>
              <a:rPr lang="en-US" dirty="0" err="1"/>
              <a:t>môi</a:t>
            </a:r>
            <a:r>
              <a:rPr lang="en-US" dirty="0"/>
              <a:t> </a:t>
            </a:r>
            <a:r>
              <a:rPr lang="en-US" dirty="0" err="1"/>
              <a:t>trường</a:t>
            </a:r>
            <a:r>
              <a:rPr lang="en-US" dirty="0"/>
              <a:t> </a:t>
            </a:r>
            <a:r>
              <a:rPr lang="en-US" dirty="0" err="1"/>
              <a:t>của</a:t>
            </a:r>
            <a:r>
              <a:rPr lang="en-US" dirty="0"/>
              <a:t> game, </a:t>
            </a:r>
            <a:r>
              <a:rPr lang="vi-VN" dirty="0"/>
              <a:t>mang đến trải nghiệm tương tác tự nhiên</a:t>
            </a:r>
            <a:r>
              <a:rPr lang="en-US" dirty="0"/>
              <a:t> </a:t>
            </a:r>
            <a:r>
              <a:rPr lang="en-US" dirty="0" err="1"/>
              <a:t>hơn</a:t>
            </a:r>
            <a:r>
              <a:rPr lang="en-US" dirty="0"/>
              <a:t>, </a:t>
            </a:r>
            <a:r>
              <a:rPr lang="en-US" dirty="0" err="1"/>
              <a:t>thật</a:t>
            </a:r>
            <a:r>
              <a:rPr lang="en-US" dirty="0"/>
              <a:t> </a:t>
            </a:r>
            <a:r>
              <a:rPr lang="en-US" dirty="0" err="1"/>
              <a:t>hơn</a:t>
            </a:r>
            <a:r>
              <a:rPr lang="vi-VN" dirty="0"/>
              <a:t> và sống động hơn bao giờ hết.</a:t>
            </a:r>
            <a:endParaRPr lang="en-US" dirty="0"/>
          </a:p>
          <a:p>
            <a:pPr marL="171450" indent="-171450">
              <a:buFontTx/>
              <a:buChar char="-"/>
            </a:pPr>
            <a:endParaRPr lang="en-US" dirty="0"/>
          </a:p>
          <a:p>
            <a:pPr marL="171450" indent="-171450">
              <a:buFontTx/>
              <a:buChar char="-"/>
            </a:pPr>
            <a:r>
              <a:rPr lang="en-US" dirty="0" err="1"/>
              <a:t>Trên</a:t>
            </a:r>
            <a:r>
              <a:rPr lang="en-US" dirty="0"/>
              <a:t> </a:t>
            </a:r>
            <a:r>
              <a:rPr lang="en-US" dirty="0" err="1"/>
              <a:t>đây</a:t>
            </a:r>
            <a:r>
              <a:rPr lang="en-US" dirty="0"/>
              <a:t> </a:t>
            </a:r>
            <a:r>
              <a:rPr lang="en-US" dirty="0" err="1"/>
              <a:t>là</a:t>
            </a:r>
            <a:r>
              <a:rPr lang="en-US" dirty="0"/>
              <a:t> </a:t>
            </a:r>
            <a:r>
              <a:rPr lang="en-US" dirty="0" err="1"/>
              <a:t>tự</a:t>
            </a:r>
            <a:r>
              <a:rPr lang="en-US" dirty="0"/>
              <a:t> game The Unspoken </a:t>
            </a:r>
            <a:r>
              <a:rPr lang="en-US" dirty="0" err="1"/>
              <a:t>nơi</a:t>
            </a:r>
            <a:r>
              <a:rPr lang="en-US" dirty="0"/>
              <a:t> </a:t>
            </a:r>
            <a:r>
              <a:rPr lang="en-US" dirty="0" err="1"/>
              <a:t>người</a:t>
            </a:r>
            <a:r>
              <a:rPr lang="en-US" dirty="0"/>
              <a:t> </a:t>
            </a:r>
            <a:r>
              <a:rPr lang="en-US" dirty="0" err="1"/>
              <a:t>chơi</a:t>
            </a:r>
            <a:r>
              <a:rPr lang="en-US" dirty="0"/>
              <a:t> </a:t>
            </a:r>
            <a:r>
              <a:rPr lang="en-US" dirty="0" err="1"/>
              <a:t>được</a:t>
            </a:r>
            <a:r>
              <a:rPr lang="en-US" dirty="0"/>
              <a:t> </a:t>
            </a:r>
            <a:r>
              <a:rPr lang="en-US" dirty="0" err="1"/>
              <a:t>hoá</a:t>
            </a:r>
            <a:r>
              <a:rPr lang="en-US" dirty="0"/>
              <a:t> than </a:t>
            </a:r>
            <a:r>
              <a:rPr lang="en-US" dirty="0" err="1"/>
              <a:t>thành</a:t>
            </a:r>
            <a:r>
              <a:rPr lang="en-US" dirty="0"/>
              <a:t> 1 </a:t>
            </a:r>
            <a:r>
              <a:rPr lang="en-US" dirty="0" err="1"/>
              <a:t>pháp</a:t>
            </a:r>
            <a:r>
              <a:rPr lang="en-US" dirty="0"/>
              <a:t> </a:t>
            </a:r>
            <a:r>
              <a:rPr lang="en-US" dirty="0" err="1"/>
              <a:t>sư</a:t>
            </a:r>
            <a:r>
              <a:rPr lang="en-US" dirty="0"/>
              <a:t> </a:t>
            </a:r>
            <a:r>
              <a:rPr lang="en-US" dirty="0" err="1"/>
              <a:t>và</a:t>
            </a:r>
            <a:r>
              <a:rPr lang="en-US" dirty="0"/>
              <a:t> </a:t>
            </a:r>
            <a:r>
              <a:rPr lang="en-US" dirty="0" err="1"/>
              <a:t>sử</a:t>
            </a:r>
            <a:r>
              <a:rPr lang="en-US" dirty="0"/>
              <a:t> </a:t>
            </a:r>
            <a:r>
              <a:rPr lang="en-US" dirty="0" err="1"/>
              <a:t>dụng</a:t>
            </a:r>
            <a:r>
              <a:rPr lang="en-US" dirty="0"/>
              <a:t> </a:t>
            </a:r>
            <a:r>
              <a:rPr lang="en-US" dirty="0" err="1"/>
              <a:t>các</a:t>
            </a:r>
            <a:r>
              <a:rPr lang="en-US" dirty="0"/>
              <a:t> </a:t>
            </a:r>
            <a:r>
              <a:rPr lang="en-US" dirty="0" err="1"/>
              <a:t>cử</a:t>
            </a:r>
            <a:r>
              <a:rPr lang="en-US" dirty="0"/>
              <a:t> </a:t>
            </a:r>
            <a:r>
              <a:rPr lang="en-US" dirty="0" err="1"/>
              <a:t>chỉ</a:t>
            </a:r>
            <a:r>
              <a:rPr lang="en-US" dirty="0"/>
              <a:t> </a:t>
            </a:r>
            <a:r>
              <a:rPr lang="en-US" dirty="0" err="1"/>
              <a:t>tay</a:t>
            </a:r>
            <a:r>
              <a:rPr lang="en-US" dirty="0"/>
              <a:t> </a:t>
            </a:r>
            <a:r>
              <a:rPr lang="en-US" dirty="0" err="1"/>
              <a:t>để</a:t>
            </a:r>
            <a:r>
              <a:rPr lang="en-US" dirty="0"/>
              <a:t> </a:t>
            </a:r>
            <a:r>
              <a:rPr lang="en-US" dirty="0" err="1"/>
              <a:t>chiến</a:t>
            </a:r>
            <a:r>
              <a:rPr lang="en-US" dirty="0"/>
              <a:t> </a:t>
            </a:r>
            <a:r>
              <a:rPr lang="en-US" dirty="0" err="1"/>
              <a:t>đấu</a:t>
            </a:r>
            <a:r>
              <a:rPr lang="en-US" dirty="0"/>
              <a:t>, game </a:t>
            </a:r>
            <a:r>
              <a:rPr lang="en-US" dirty="0" err="1"/>
              <a:t>sử</a:t>
            </a:r>
            <a:r>
              <a:rPr lang="en-US" dirty="0"/>
              <a:t> </a:t>
            </a:r>
            <a:r>
              <a:rPr lang="en-US" dirty="0" err="1"/>
              <a:t>dụng</a:t>
            </a:r>
            <a:r>
              <a:rPr lang="en-US" dirty="0"/>
              <a:t> </a:t>
            </a:r>
            <a:r>
              <a:rPr lang="en-US" dirty="0" err="1"/>
              <a:t>kính</a:t>
            </a:r>
            <a:r>
              <a:rPr lang="en-US" dirty="0"/>
              <a:t> </a:t>
            </a:r>
            <a:r>
              <a:rPr lang="en-US" dirty="0" err="1"/>
              <a:t>thực</a:t>
            </a:r>
            <a:r>
              <a:rPr lang="en-US" dirty="0"/>
              <a:t> </a:t>
            </a:r>
            <a:r>
              <a:rPr lang="en-US" dirty="0" err="1"/>
              <a:t>tế</a:t>
            </a:r>
            <a:r>
              <a:rPr lang="en-US" dirty="0"/>
              <a:t> </a:t>
            </a:r>
            <a:r>
              <a:rPr lang="en-US" dirty="0" err="1"/>
              <a:t>ảo</a:t>
            </a:r>
            <a:r>
              <a:rPr lang="en-US" dirty="0"/>
              <a:t> Oculus Quest (Meta)</a:t>
            </a:r>
            <a:r>
              <a:rPr lang="en-US" dirty="0" err="1"/>
              <a:t>có</a:t>
            </a:r>
            <a:r>
              <a:rPr lang="en-US" dirty="0"/>
              <a:t> </a:t>
            </a:r>
            <a:r>
              <a:rPr lang="en-US" dirty="0" err="1"/>
              <a:t>tích</a:t>
            </a:r>
            <a:r>
              <a:rPr lang="en-US" dirty="0"/>
              <a:t> </a:t>
            </a:r>
            <a:r>
              <a:rPr lang="en-US" dirty="0" err="1"/>
              <a:t>hợp</a:t>
            </a:r>
            <a:r>
              <a:rPr lang="en-US" dirty="0"/>
              <a:t> leap motion controller</a:t>
            </a:r>
          </a:p>
        </p:txBody>
      </p:sp>
      <p:sp>
        <p:nvSpPr>
          <p:cNvPr id="4" name="Slide Number Placeholder 3"/>
          <p:cNvSpPr>
            <a:spLocks noGrp="1"/>
          </p:cNvSpPr>
          <p:nvPr>
            <p:ph type="sldNum" sz="quarter" idx="5"/>
          </p:nvPr>
        </p:nvSpPr>
        <p:spPr/>
        <p:txBody>
          <a:bodyPr/>
          <a:lstStyle/>
          <a:p>
            <a:pPr>
              <a:defRPr/>
            </a:pPr>
            <a:fld id="{34052CF0-7E70-DD47-832A-EC421404F89B}" type="slidenum">
              <a:rPr lang="en-US" altLang="en-VN" smtClean="0"/>
              <a:pPr>
                <a:defRPr/>
              </a:pPr>
              <a:t>4</a:t>
            </a:fld>
            <a:endParaRPr lang="en-US" altLang="en-VN"/>
          </a:p>
        </p:txBody>
      </p:sp>
    </p:spTree>
    <p:extLst>
      <p:ext uri="{BB962C8B-B14F-4D97-AF65-F5344CB8AC3E}">
        <p14:creationId xmlns:p14="http://schemas.microsoft.com/office/powerpoint/2010/main" val="3637700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PTIT </a:t>
            </a:r>
            <a:r>
              <a:rPr lang="en-US" dirty="0" err="1"/>
              <a:t>cũng</a:t>
            </a:r>
            <a:r>
              <a:rPr lang="en-US" dirty="0"/>
              <a:t> </a:t>
            </a:r>
            <a:r>
              <a:rPr lang="en-US" dirty="0" err="1"/>
              <a:t>đã</a:t>
            </a:r>
            <a:r>
              <a:rPr lang="en-US" dirty="0"/>
              <a:t> </a:t>
            </a:r>
            <a:r>
              <a:rPr lang="en-US" dirty="0" err="1"/>
              <a:t>sản</a:t>
            </a:r>
            <a:r>
              <a:rPr lang="en-US" dirty="0"/>
              <a:t> </a:t>
            </a:r>
            <a:r>
              <a:rPr lang="en-US" dirty="0" err="1"/>
              <a:t>xuất</a:t>
            </a:r>
            <a:r>
              <a:rPr lang="en-US" dirty="0"/>
              <a:t> </a:t>
            </a:r>
            <a:r>
              <a:rPr lang="en-US" dirty="0" err="1"/>
              <a:t>và</a:t>
            </a:r>
            <a:r>
              <a:rPr lang="en-US" dirty="0"/>
              <a:t> </a:t>
            </a:r>
            <a:r>
              <a:rPr lang="en-US" dirty="0" err="1"/>
              <a:t>trưng</a:t>
            </a:r>
            <a:r>
              <a:rPr lang="en-US" dirty="0"/>
              <a:t> </a:t>
            </a:r>
            <a:r>
              <a:rPr lang="en-US" dirty="0" err="1"/>
              <a:t>bày</a:t>
            </a:r>
            <a:r>
              <a:rPr lang="en-US" dirty="0"/>
              <a:t> ở </a:t>
            </a:r>
            <a:r>
              <a:rPr lang="en-US" dirty="0" err="1"/>
              <a:t>TechHub</a:t>
            </a:r>
            <a:r>
              <a:rPr lang="en-US" dirty="0"/>
              <a:t> 1 </a:t>
            </a:r>
            <a:r>
              <a:rPr lang="en-US" dirty="0" err="1"/>
              <a:t>sản</a:t>
            </a:r>
            <a:r>
              <a:rPr lang="en-US" dirty="0"/>
              <a:t> </a:t>
            </a:r>
            <a:r>
              <a:rPr lang="en-US" dirty="0" err="1"/>
              <a:t>phẩm</a:t>
            </a:r>
            <a:r>
              <a:rPr lang="en-US" dirty="0"/>
              <a:t> </a:t>
            </a:r>
            <a:r>
              <a:rPr lang="en-US" dirty="0" err="1"/>
              <a:t>ứng</a:t>
            </a:r>
            <a:r>
              <a:rPr lang="en-US" dirty="0"/>
              <a:t> </a:t>
            </a:r>
            <a:r>
              <a:rPr lang="en-US" dirty="0" err="1"/>
              <a:t>dụng</a:t>
            </a:r>
            <a:r>
              <a:rPr lang="en-US" dirty="0"/>
              <a:t> </a:t>
            </a:r>
            <a:r>
              <a:rPr lang="en-US" dirty="0" err="1"/>
              <a:t>công</a:t>
            </a:r>
            <a:r>
              <a:rPr lang="en-US" dirty="0"/>
              <a:t> </a:t>
            </a:r>
            <a:r>
              <a:rPr lang="en-US" dirty="0" err="1"/>
              <a:t>nghệ</a:t>
            </a:r>
            <a:r>
              <a:rPr lang="en-US" dirty="0"/>
              <a:t> </a:t>
            </a:r>
            <a:r>
              <a:rPr lang="en-US" dirty="0" err="1"/>
              <a:t>theo</a:t>
            </a:r>
            <a:r>
              <a:rPr lang="en-US" dirty="0"/>
              <a:t> </a:t>
            </a:r>
            <a:r>
              <a:rPr lang="en-US" dirty="0" err="1"/>
              <a:t>dõi</a:t>
            </a:r>
            <a:r>
              <a:rPr lang="en-US" dirty="0"/>
              <a:t> </a:t>
            </a:r>
            <a:r>
              <a:rPr lang="en-US" dirty="0" err="1"/>
              <a:t>cử</a:t>
            </a:r>
            <a:r>
              <a:rPr lang="en-US" dirty="0"/>
              <a:t> </a:t>
            </a:r>
            <a:r>
              <a:rPr lang="en-US" dirty="0" err="1"/>
              <a:t>chỉ</a:t>
            </a:r>
            <a:r>
              <a:rPr lang="en-US" dirty="0"/>
              <a:t> </a:t>
            </a:r>
            <a:r>
              <a:rPr lang="en-US" dirty="0" err="1"/>
              <a:t>bàn</a:t>
            </a:r>
            <a:r>
              <a:rPr lang="en-US" dirty="0"/>
              <a:t> </a:t>
            </a:r>
            <a:r>
              <a:rPr lang="en-US" dirty="0" err="1"/>
              <a:t>tay</a:t>
            </a:r>
            <a:r>
              <a:rPr lang="en-US" dirty="0"/>
              <a:t> Leap Motion </a:t>
            </a:r>
            <a:r>
              <a:rPr lang="en-US" dirty="0" err="1"/>
              <a:t>giúp</a:t>
            </a:r>
            <a:r>
              <a:rPr lang="en-US" dirty="0"/>
              <a:t> </a:t>
            </a:r>
            <a:r>
              <a:rPr lang="en-US" dirty="0" err="1"/>
              <a:t>người</a:t>
            </a:r>
            <a:r>
              <a:rPr lang="en-US" dirty="0"/>
              <a:t> dung </a:t>
            </a:r>
            <a:r>
              <a:rPr lang="en-US" dirty="0" err="1"/>
              <a:t>trải</a:t>
            </a:r>
            <a:r>
              <a:rPr lang="en-US" dirty="0"/>
              <a:t> </a:t>
            </a:r>
            <a:r>
              <a:rPr lang="en-US" dirty="0" err="1"/>
              <a:t>nghiệm</a:t>
            </a:r>
            <a:r>
              <a:rPr lang="en-US" dirty="0"/>
              <a:t> </a:t>
            </a:r>
            <a:r>
              <a:rPr lang="en-US" dirty="0" err="1"/>
              <a:t>và</a:t>
            </a:r>
            <a:r>
              <a:rPr lang="en-US" dirty="0"/>
              <a:t> </a:t>
            </a:r>
            <a:r>
              <a:rPr lang="en-US" dirty="0" err="1"/>
              <a:t>tìm</a:t>
            </a:r>
            <a:r>
              <a:rPr lang="en-US" dirty="0"/>
              <a:t> </a:t>
            </a:r>
            <a:r>
              <a:rPr lang="en-US" dirty="0" err="1"/>
              <a:t>hiểu</a:t>
            </a:r>
            <a:r>
              <a:rPr lang="en-US" dirty="0"/>
              <a:t> </a:t>
            </a:r>
            <a:r>
              <a:rPr lang="en-US" dirty="0" err="1"/>
              <a:t>được</a:t>
            </a:r>
            <a:r>
              <a:rPr lang="en-US" dirty="0"/>
              <a:t> </a:t>
            </a:r>
            <a:r>
              <a:rPr lang="en-US" dirty="0" err="1"/>
              <a:t>các</a:t>
            </a:r>
            <a:r>
              <a:rPr lang="en-US" dirty="0"/>
              <a:t> </a:t>
            </a:r>
            <a:r>
              <a:rPr lang="en-US" dirty="0" err="1"/>
              <a:t>thông</a:t>
            </a:r>
            <a:r>
              <a:rPr lang="en-US" dirty="0"/>
              <a:t> tin </a:t>
            </a:r>
            <a:r>
              <a:rPr lang="en-US" dirty="0" err="1"/>
              <a:t>về</a:t>
            </a:r>
            <a:r>
              <a:rPr lang="en-US" dirty="0"/>
              <a:t> </a:t>
            </a:r>
            <a:r>
              <a:rPr lang="en-US" dirty="0" err="1"/>
              <a:t>học</a:t>
            </a:r>
            <a:r>
              <a:rPr lang="en-US" dirty="0"/>
              <a:t> </a:t>
            </a:r>
            <a:r>
              <a:rPr lang="en-US" dirty="0" err="1"/>
              <a:t>viện</a:t>
            </a:r>
            <a:r>
              <a:rPr lang="en-US" dirty="0"/>
              <a:t> </a:t>
            </a:r>
            <a:r>
              <a:rPr lang="en-US" dirty="0" err="1"/>
              <a:t>theo</a:t>
            </a:r>
            <a:r>
              <a:rPr lang="en-US" dirty="0"/>
              <a:t> </a:t>
            </a:r>
            <a:r>
              <a:rPr lang="en-US" dirty="0" err="1"/>
              <a:t>một</a:t>
            </a:r>
            <a:r>
              <a:rPr lang="en-US" dirty="0"/>
              <a:t> </a:t>
            </a:r>
            <a:r>
              <a:rPr lang="en-US" dirty="0" err="1"/>
              <a:t>trải</a:t>
            </a:r>
            <a:r>
              <a:rPr lang="en-US" dirty="0"/>
              <a:t> </a:t>
            </a:r>
            <a:r>
              <a:rPr lang="en-US" dirty="0" err="1"/>
              <a:t>nghiệm</a:t>
            </a:r>
            <a:r>
              <a:rPr lang="en-US" dirty="0"/>
              <a:t> </a:t>
            </a:r>
            <a:r>
              <a:rPr lang="en-US" dirty="0" err="1"/>
              <a:t>độc</a:t>
            </a:r>
            <a:r>
              <a:rPr lang="en-US" dirty="0"/>
              <a:t> </a:t>
            </a:r>
            <a:r>
              <a:rPr lang="en-US" dirty="0" err="1"/>
              <a:t>đáo</a:t>
            </a:r>
            <a:r>
              <a:rPr lang="en-US" dirty="0"/>
              <a:t>, </a:t>
            </a:r>
            <a:r>
              <a:rPr lang="en-US" dirty="0" err="1"/>
              <a:t>thực</a:t>
            </a:r>
            <a:r>
              <a:rPr lang="en-US" dirty="0"/>
              <a:t> </a:t>
            </a:r>
            <a:r>
              <a:rPr lang="en-US" dirty="0" err="1"/>
              <a:t>tế</a:t>
            </a:r>
            <a:r>
              <a:rPr lang="en-US" dirty="0"/>
              <a:t> </a:t>
            </a:r>
            <a:r>
              <a:rPr lang="en-US" dirty="0" err="1"/>
              <a:t>hơn</a:t>
            </a:r>
            <a:r>
              <a:rPr lang="en-US" dirty="0"/>
              <a:t> </a:t>
            </a:r>
            <a:r>
              <a:rPr lang="en-US" dirty="0" err="1"/>
              <a:t>thay</a:t>
            </a:r>
            <a:r>
              <a:rPr lang="en-US" dirty="0"/>
              <a:t> </a:t>
            </a:r>
            <a:r>
              <a:rPr lang="en-US" dirty="0" err="1"/>
              <a:t>vì</a:t>
            </a:r>
            <a:r>
              <a:rPr lang="en-US" dirty="0"/>
              <a:t> </a:t>
            </a:r>
            <a:r>
              <a:rPr lang="en-US" dirty="0" err="1"/>
              <a:t>vuốt</a:t>
            </a:r>
            <a:r>
              <a:rPr lang="en-US" dirty="0"/>
              <a:t> </a:t>
            </a:r>
            <a:r>
              <a:rPr lang="en-US" dirty="0" err="1"/>
              <a:t>chạm</a:t>
            </a:r>
            <a:r>
              <a:rPr lang="en-US" dirty="0"/>
              <a:t> </a:t>
            </a:r>
            <a:r>
              <a:rPr lang="en-US" dirty="0" err="1"/>
              <a:t>các</a:t>
            </a:r>
            <a:r>
              <a:rPr lang="en-US" dirty="0"/>
              <a:t> </a:t>
            </a:r>
            <a:r>
              <a:rPr lang="en-US" dirty="0" err="1"/>
              <a:t>màn</a:t>
            </a:r>
            <a:r>
              <a:rPr lang="en-US" dirty="0"/>
              <a:t> </a:t>
            </a:r>
            <a:r>
              <a:rPr lang="en-US" dirty="0" err="1"/>
              <a:t>hình</a:t>
            </a:r>
            <a:r>
              <a:rPr lang="en-US" dirty="0"/>
              <a:t> </a:t>
            </a:r>
            <a:r>
              <a:rPr lang="en-US" dirty="0" err="1"/>
              <a:t>cảm</a:t>
            </a:r>
            <a:r>
              <a:rPr lang="en-US" dirty="0"/>
              <a:t> </a:t>
            </a:r>
            <a:r>
              <a:rPr lang="en-US" dirty="0" err="1"/>
              <a:t>ứng</a:t>
            </a:r>
            <a:r>
              <a:rPr lang="en-US" dirty="0"/>
              <a:t> </a:t>
            </a:r>
            <a:r>
              <a:rPr lang="en-US" dirty="0" err="1"/>
              <a:t>như</a:t>
            </a:r>
            <a:r>
              <a:rPr lang="en-US" dirty="0"/>
              <a:t> </a:t>
            </a:r>
            <a:r>
              <a:rPr lang="en-US" dirty="0" err="1"/>
              <a:t>bình</a:t>
            </a:r>
            <a:r>
              <a:rPr lang="en-US" dirty="0"/>
              <a:t> </a:t>
            </a:r>
            <a:r>
              <a:rPr lang="en-US" dirty="0" err="1"/>
              <a:t>thường</a:t>
            </a:r>
            <a:r>
              <a:rPr lang="en-US" dirty="0"/>
              <a:t>. </a:t>
            </a:r>
          </a:p>
          <a:p>
            <a:pPr marL="171450" indent="-171450">
              <a:buFontTx/>
              <a:buChar char="-"/>
            </a:pPr>
            <a:r>
              <a:rPr lang="en-US" dirty="0"/>
              <a:t>https://drive.google.com/file/d/1FkqVYBHCzq21eNgQccwK_BHjvzEn4iUw/view </a:t>
            </a:r>
          </a:p>
        </p:txBody>
      </p:sp>
      <p:sp>
        <p:nvSpPr>
          <p:cNvPr id="4" name="Slide Number Placeholder 3"/>
          <p:cNvSpPr>
            <a:spLocks noGrp="1"/>
          </p:cNvSpPr>
          <p:nvPr>
            <p:ph type="sldNum" sz="quarter" idx="5"/>
          </p:nvPr>
        </p:nvSpPr>
        <p:spPr/>
        <p:txBody>
          <a:bodyPr/>
          <a:lstStyle/>
          <a:p>
            <a:pPr>
              <a:defRPr/>
            </a:pPr>
            <a:fld id="{34052CF0-7E70-DD47-832A-EC421404F89B}" type="slidenum">
              <a:rPr lang="en-US" altLang="en-VN" smtClean="0"/>
              <a:pPr>
                <a:defRPr/>
              </a:pPr>
              <a:t>5</a:t>
            </a:fld>
            <a:endParaRPr lang="en-US" altLang="en-VN"/>
          </a:p>
        </p:txBody>
      </p:sp>
    </p:spTree>
    <p:extLst>
      <p:ext uri="{BB962C8B-B14F-4D97-AF65-F5344CB8AC3E}">
        <p14:creationId xmlns:p14="http://schemas.microsoft.com/office/powerpoint/2010/main" val="4488305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a:t>Đó</a:t>
            </a:r>
            <a:r>
              <a:rPr lang="en-US" dirty="0"/>
              <a:t> </a:t>
            </a:r>
            <a:r>
              <a:rPr lang="en-US" dirty="0" err="1"/>
              <a:t>cũng</a:t>
            </a:r>
            <a:r>
              <a:rPr lang="en-US" dirty="0"/>
              <a:t> </a:t>
            </a:r>
            <a:r>
              <a:rPr lang="en-US" dirty="0" err="1"/>
              <a:t>là</a:t>
            </a:r>
            <a:r>
              <a:rPr lang="en-US" dirty="0"/>
              <a:t> </a:t>
            </a:r>
            <a:r>
              <a:rPr lang="en-US" dirty="0" err="1"/>
              <a:t>cơ</a:t>
            </a:r>
            <a:r>
              <a:rPr lang="en-US" dirty="0"/>
              <a:t> </a:t>
            </a:r>
            <a:r>
              <a:rPr lang="en-US" dirty="0" err="1"/>
              <a:t>sở</a:t>
            </a:r>
            <a:r>
              <a:rPr lang="en-US" dirty="0"/>
              <a:t> </a:t>
            </a:r>
            <a:r>
              <a:rPr lang="en-US" dirty="0" err="1"/>
              <a:t>để</a:t>
            </a:r>
            <a:r>
              <a:rPr lang="en-US" dirty="0"/>
              <a:t> </a:t>
            </a:r>
            <a:r>
              <a:rPr lang="en-US" dirty="0" err="1"/>
              <a:t>em</a:t>
            </a:r>
            <a:r>
              <a:rPr lang="en-US" dirty="0"/>
              <a:t> </a:t>
            </a:r>
            <a:r>
              <a:rPr lang="en-US" dirty="0" err="1"/>
              <a:t>chọn</a:t>
            </a:r>
            <a:r>
              <a:rPr lang="en-US" dirty="0"/>
              <a:t> </a:t>
            </a:r>
            <a:r>
              <a:rPr lang="en-US" dirty="0" err="1"/>
              <a:t>đề</a:t>
            </a:r>
            <a:r>
              <a:rPr lang="en-US" dirty="0"/>
              <a:t> </a:t>
            </a:r>
            <a:r>
              <a:rPr lang="en-US" dirty="0" err="1"/>
              <a:t>tài</a:t>
            </a:r>
            <a:r>
              <a:rPr lang="en-US" dirty="0"/>
              <a:t> </a:t>
            </a:r>
            <a:r>
              <a:rPr lang="en-US" dirty="0" err="1"/>
              <a:t>nghiên</a:t>
            </a:r>
            <a:r>
              <a:rPr lang="en-US" dirty="0"/>
              <a:t> </a:t>
            </a:r>
            <a:r>
              <a:rPr lang="en-US" dirty="0" err="1"/>
              <a:t>cứu</a:t>
            </a:r>
            <a:r>
              <a:rPr lang="en-US" dirty="0"/>
              <a:t> </a:t>
            </a:r>
            <a:r>
              <a:rPr lang="en-US" dirty="0" err="1"/>
              <a:t>và</a:t>
            </a:r>
            <a:r>
              <a:rPr lang="en-US" dirty="0"/>
              <a:t> </a:t>
            </a:r>
            <a:r>
              <a:rPr lang="en-US" dirty="0" err="1"/>
              <a:t>phát</a:t>
            </a:r>
            <a:r>
              <a:rPr lang="en-US" dirty="0"/>
              <a:t> </a:t>
            </a:r>
            <a:r>
              <a:rPr lang="en-US" dirty="0" err="1"/>
              <a:t>triển</a:t>
            </a:r>
            <a:r>
              <a:rPr lang="en-US" dirty="0"/>
              <a:t> 1 </a:t>
            </a:r>
            <a:r>
              <a:rPr lang="en-US" dirty="0" err="1"/>
              <a:t>ứng</a:t>
            </a:r>
            <a:r>
              <a:rPr lang="en-US" dirty="0"/>
              <a:t> </a:t>
            </a:r>
            <a:r>
              <a:rPr lang="en-US" dirty="0" err="1"/>
              <a:t>dụng</a:t>
            </a:r>
            <a:r>
              <a:rPr lang="en-US" dirty="0"/>
              <a:t> game 3D </a:t>
            </a:r>
            <a:r>
              <a:rPr lang="en-US" dirty="0" err="1"/>
              <a:t>sử</a:t>
            </a:r>
            <a:r>
              <a:rPr lang="en-US" dirty="0"/>
              <a:t> </a:t>
            </a:r>
            <a:r>
              <a:rPr lang="en-US" dirty="0" err="1"/>
              <a:t>dụng</a:t>
            </a:r>
            <a:r>
              <a:rPr lang="en-US" dirty="0"/>
              <a:t> </a:t>
            </a:r>
            <a:r>
              <a:rPr lang="en-US" dirty="0" err="1"/>
              <a:t>thiết</a:t>
            </a:r>
            <a:r>
              <a:rPr lang="en-US" dirty="0"/>
              <a:t> </a:t>
            </a:r>
            <a:r>
              <a:rPr lang="en-US" dirty="0" err="1"/>
              <a:t>bị</a:t>
            </a:r>
            <a:r>
              <a:rPr lang="en-US" dirty="0"/>
              <a:t> Leap Motion Controller. </a:t>
            </a:r>
          </a:p>
          <a:p>
            <a:pPr marL="171450" indent="-171450">
              <a:buFontTx/>
              <a:buChar char="-"/>
            </a:pPr>
            <a:r>
              <a:rPr lang="en-US" dirty="0" err="1"/>
              <a:t>Vừa</a:t>
            </a:r>
            <a:r>
              <a:rPr lang="en-US" dirty="0"/>
              <a:t> </a:t>
            </a:r>
            <a:r>
              <a:rPr lang="en-US" dirty="0" err="1"/>
              <a:t>là</a:t>
            </a:r>
            <a:r>
              <a:rPr lang="en-US" dirty="0"/>
              <a:t> </a:t>
            </a:r>
            <a:r>
              <a:rPr lang="en-US" dirty="0" err="1"/>
              <a:t>để</a:t>
            </a:r>
            <a:r>
              <a:rPr lang="en-US" dirty="0"/>
              <a:t> </a:t>
            </a:r>
            <a:r>
              <a:rPr lang="en-US" dirty="0" err="1"/>
              <a:t>khai</a:t>
            </a:r>
            <a:r>
              <a:rPr lang="en-US" dirty="0"/>
              <a:t> </a:t>
            </a:r>
            <a:r>
              <a:rPr lang="en-US" dirty="0" err="1"/>
              <a:t>thác</a:t>
            </a:r>
            <a:r>
              <a:rPr lang="en-US" dirty="0"/>
              <a:t> </a:t>
            </a:r>
            <a:r>
              <a:rPr lang="en-US" dirty="0" err="1"/>
              <a:t>tiềm</a:t>
            </a:r>
            <a:r>
              <a:rPr lang="en-US" dirty="0"/>
              <a:t> </a:t>
            </a:r>
            <a:r>
              <a:rPr lang="en-US" dirty="0" err="1"/>
              <a:t>năng</a:t>
            </a:r>
            <a:r>
              <a:rPr lang="en-US" dirty="0"/>
              <a:t> </a:t>
            </a:r>
            <a:r>
              <a:rPr lang="en-US" dirty="0" err="1"/>
              <a:t>của</a:t>
            </a:r>
            <a:r>
              <a:rPr lang="en-US" dirty="0"/>
              <a:t> </a:t>
            </a:r>
            <a:r>
              <a:rPr lang="en-US" dirty="0" err="1"/>
              <a:t>ngành</a:t>
            </a:r>
            <a:r>
              <a:rPr lang="en-US" dirty="0"/>
              <a:t> game </a:t>
            </a:r>
            <a:r>
              <a:rPr lang="en-US" dirty="0" err="1"/>
              <a:t>cũng</a:t>
            </a:r>
            <a:r>
              <a:rPr lang="en-US" dirty="0"/>
              <a:t> </a:t>
            </a:r>
            <a:r>
              <a:rPr lang="en-US" dirty="0" err="1"/>
              <a:t>như</a:t>
            </a:r>
            <a:r>
              <a:rPr lang="en-US" dirty="0"/>
              <a:t> </a:t>
            </a:r>
            <a:r>
              <a:rPr lang="en-US" dirty="0" err="1"/>
              <a:t>thích</a:t>
            </a:r>
            <a:r>
              <a:rPr lang="en-US" dirty="0"/>
              <a:t> </a:t>
            </a:r>
            <a:r>
              <a:rPr lang="en-US" dirty="0" err="1"/>
              <a:t>hợp</a:t>
            </a:r>
            <a:r>
              <a:rPr lang="en-US" dirty="0"/>
              <a:t> </a:t>
            </a:r>
            <a:r>
              <a:rPr lang="en-US" dirty="0" err="1"/>
              <a:t>thiết</a:t>
            </a:r>
            <a:r>
              <a:rPr lang="en-US" dirty="0"/>
              <a:t> </a:t>
            </a:r>
            <a:r>
              <a:rPr lang="en-US" dirty="0" err="1"/>
              <a:t>bị</a:t>
            </a:r>
            <a:r>
              <a:rPr lang="en-US" dirty="0"/>
              <a:t> </a:t>
            </a:r>
            <a:r>
              <a:rPr lang="en-US" dirty="0" err="1"/>
              <a:t>theo</a:t>
            </a:r>
            <a:r>
              <a:rPr lang="en-US" dirty="0"/>
              <a:t> </a:t>
            </a:r>
            <a:r>
              <a:rPr lang="en-US" dirty="0" err="1"/>
              <a:t>dõi</a:t>
            </a:r>
            <a:r>
              <a:rPr lang="en-US" dirty="0"/>
              <a:t> </a:t>
            </a:r>
            <a:r>
              <a:rPr lang="en-US" dirty="0" err="1"/>
              <a:t>cử</a:t>
            </a:r>
            <a:r>
              <a:rPr lang="en-US" dirty="0"/>
              <a:t> </a:t>
            </a:r>
            <a:r>
              <a:rPr lang="en-US" dirty="0" err="1"/>
              <a:t>chỉ</a:t>
            </a:r>
            <a:r>
              <a:rPr lang="en-US" dirty="0"/>
              <a:t> </a:t>
            </a:r>
            <a:r>
              <a:rPr lang="en-US" dirty="0" err="1"/>
              <a:t>tay</a:t>
            </a:r>
            <a:r>
              <a:rPr lang="en-US" dirty="0"/>
              <a:t>, </a:t>
            </a:r>
            <a:r>
              <a:rPr lang="en-US" dirty="0" err="1"/>
              <a:t>tương</a:t>
            </a:r>
            <a:r>
              <a:rPr lang="en-US" dirty="0"/>
              <a:t> </a:t>
            </a:r>
            <a:r>
              <a:rPr lang="en-US" dirty="0" err="1"/>
              <a:t>lai</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các</a:t>
            </a:r>
            <a:r>
              <a:rPr lang="en-US" dirty="0"/>
              <a:t> </a:t>
            </a:r>
            <a:r>
              <a:rPr lang="en-US" dirty="0" err="1"/>
              <a:t>kính</a:t>
            </a:r>
            <a:r>
              <a:rPr lang="en-US" dirty="0"/>
              <a:t> </a:t>
            </a:r>
            <a:r>
              <a:rPr lang="en-US" dirty="0" err="1"/>
              <a:t>thực</a:t>
            </a:r>
            <a:r>
              <a:rPr lang="en-US" dirty="0"/>
              <a:t> </a:t>
            </a:r>
            <a:r>
              <a:rPr lang="en-US" dirty="0" err="1"/>
              <a:t>tế</a:t>
            </a:r>
            <a:r>
              <a:rPr lang="en-US" dirty="0"/>
              <a:t> </a:t>
            </a:r>
            <a:r>
              <a:rPr lang="en-US" dirty="0" err="1"/>
              <a:t>ảo</a:t>
            </a:r>
            <a:r>
              <a:rPr lang="en-US" dirty="0"/>
              <a:t>.</a:t>
            </a:r>
          </a:p>
          <a:p>
            <a:pPr marL="171450" indent="-171450">
              <a:buFontTx/>
              <a:buChar char="-"/>
            </a:pPr>
            <a:r>
              <a:rPr lang="en-US" dirty="0" err="1"/>
              <a:t>Vì</a:t>
            </a:r>
            <a:r>
              <a:rPr lang="en-US" dirty="0"/>
              <a:t> </a:t>
            </a:r>
            <a:r>
              <a:rPr lang="en-US" dirty="0" err="1"/>
              <a:t>còn</a:t>
            </a:r>
            <a:r>
              <a:rPr lang="en-US" dirty="0"/>
              <a:t> </a:t>
            </a:r>
            <a:r>
              <a:rPr lang="en-US" dirty="0" err="1"/>
              <a:t>hạn</a:t>
            </a:r>
            <a:r>
              <a:rPr lang="en-US" dirty="0"/>
              <a:t> </a:t>
            </a:r>
            <a:r>
              <a:rPr lang="en-US" dirty="0" err="1"/>
              <a:t>chế</a:t>
            </a:r>
            <a:r>
              <a:rPr lang="en-US" dirty="0"/>
              <a:t> do </a:t>
            </a:r>
            <a:r>
              <a:rPr lang="en-US" dirty="0" err="1"/>
              <a:t>không</a:t>
            </a:r>
            <a:r>
              <a:rPr lang="en-US" dirty="0"/>
              <a:t> </a:t>
            </a:r>
            <a:r>
              <a:rPr lang="en-US" dirty="0" err="1"/>
              <a:t>có</a:t>
            </a:r>
            <a:r>
              <a:rPr lang="en-US" dirty="0"/>
              <a:t> </a:t>
            </a:r>
            <a:r>
              <a:rPr lang="en-US" dirty="0" err="1"/>
              <a:t>kính</a:t>
            </a:r>
            <a:r>
              <a:rPr lang="en-US" dirty="0"/>
              <a:t> </a:t>
            </a:r>
            <a:r>
              <a:rPr lang="en-US" dirty="0" err="1"/>
              <a:t>thực</a:t>
            </a:r>
            <a:r>
              <a:rPr lang="en-US" dirty="0"/>
              <a:t> </a:t>
            </a:r>
            <a:r>
              <a:rPr lang="en-US" dirty="0" err="1"/>
              <a:t>tế</a:t>
            </a:r>
            <a:r>
              <a:rPr lang="en-US" dirty="0"/>
              <a:t> </a:t>
            </a:r>
            <a:r>
              <a:rPr lang="en-US" dirty="0" err="1"/>
              <a:t>ảo</a:t>
            </a:r>
            <a:r>
              <a:rPr lang="en-US" dirty="0"/>
              <a:t>, </a:t>
            </a:r>
            <a:r>
              <a:rPr lang="en-US" dirty="0" err="1"/>
              <a:t>nên</a:t>
            </a:r>
            <a:r>
              <a:rPr lang="en-US" dirty="0"/>
              <a:t> </a:t>
            </a:r>
            <a:r>
              <a:rPr lang="en-US" dirty="0" err="1"/>
              <a:t>em</a:t>
            </a:r>
            <a:r>
              <a:rPr lang="en-US" dirty="0"/>
              <a:t> </a:t>
            </a:r>
            <a:r>
              <a:rPr lang="en-US" dirty="0" err="1"/>
              <a:t>sẽ</a:t>
            </a:r>
            <a:r>
              <a:rPr lang="en-US" dirty="0"/>
              <a:t> </a:t>
            </a:r>
            <a:r>
              <a:rPr lang="en-US" dirty="0" err="1"/>
              <a:t>sử</a:t>
            </a:r>
            <a:r>
              <a:rPr lang="en-US" dirty="0"/>
              <a:t> </a:t>
            </a:r>
            <a:r>
              <a:rPr lang="en-US" dirty="0" err="1"/>
              <a:t>dụng</a:t>
            </a:r>
            <a:r>
              <a:rPr lang="en-US" dirty="0"/>
              <a:t> </a:t>
            </a:r>
            <a:r>
              <a:rPr lang="en-US" dirty="0" err="1"/>
              <a:t>thiết</a:t>
            </a:r>
            <a:r>
              <a:rPr lang="en-US" dirty="0"/>
              <a:t> </a:t>
            </a:r>
            <a:r>
              <a:rPr lang="en-US" dirty="0" err="1"/>
              <a:t>bị</a:t>
            </a:r>
            <a:r>
              <a:rPr lang="en-US" dirty="0"/>
              <a:t> </a:t>
            </a:r>
            <a:r>
              <a:rPr lang="en-US" dirty="0" err="1"/>
              <a:t>theo</a:t>
            </a:r>
            <a:r>
              <a:rPr lang="en-US" dirty="0"/>
              <a:t> </a:t>
            </a:r>
            <a:r>
              <a:rPr lang="en-US" dirty="0" err="1"/>
              <a:t>dõi</a:t>
            </a:r>
            <a:r>
              <a:rPr lang="en-US" dirty="0"/>
              <a:t> </a:t>
            </a:r>
            <a:r>
              <a:rPr lang="en-US" dirty="0" err="1"/>
              <a:t>cử</a:t>
            </a:r>
            <a:r>
              <a:rPr lang="en-US" dirty="0"/>
              <a:t> </a:t>
            </a:r>
            <a:r>
              <a:rPr lang="en-US" dirty="0" err="1"/>
              <a:t>chỉ</a:t>
            </a:r>
            <a:r>
              <a:rPr lang="en-US" dirty="0"/>
              <a:t> </a:t>
            </a:r>
            <a:r>
              <a:rPr lang="en-US" dirty="0" err="1"/>
              <a:t>tay</a:t>
            </a:r>
            <a:r>
              <a:rPr lang="en-US" dirty="0"/>
              <a:t> Leap Motion ở </a:t>
            </a:r>
            <a:r>
              <a:rPr lang="en-US" dirty="0" err="1"/>
              <a:t>dạng</a:t>
            </a:r>
            <a:r>
              <a:rPr lang="en-US" dirty="0"/>
              <a:t> </a:t>
            </a:r>
            <a:r>
              <a:rPr lang="en-US" dirty="0" err="1"/>
              <a:t>đặt</a:t>
            </a:r>
            <a:r>
              <a:rPr lang="en-US" dirty="0"/>
              <a:t> </a:t>
            </a:r>
            <a:r>
              <a:rPr lang="en-US" dirty="0" err="1"/>
              <a:t>trên</a:t>
            </a:r>
            <a:r>
              <a:rPr lang="en-US" dirty="0"/>
              <a:t> </a:t>
            </a:r>
            <a:r>
              <a:rPr lang="en-US" dirty="0" err="1"/>
              <a:t>bàn</a:t>
            </a:r>
            <a:r>
              <a:rPr lang="en-US" dirty="0"/>
              <a:t>.</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pPr>
              <a:defRPr/>
            </a:pPr>
            <a:fld id="{34052CF0-7E70-DD47-832A-EC421404F89B}" type="slidenum">
              <a:rPr lang="en-US" altLang="en-VN" smtClean="0"/>
              <a:pPr>
                <a:defRPr/>
              </a:pPr>
              <a:t>6</a:t>
            </a:fld>
            <a:endParaRPr lang="en-US" altLang="en-VN"/>
          </a:p>
        </p:txBody>
      </p:sp>
    </p:spTree>
    <p:extLst>
      <p:ext uri="{BB962C8B-B14F-4D97-AF65-F5344CB8AC3E}">
        <p14:creationId xmlns:p14="http://schemas.microsoft.com/office/powerpoint/2010/main" val="2993311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err="1"/>
              <a:t>Thiết</a:t>
            </a:r>
            <a:r>
              <a:rPr lang="en-US" dirty="0"/>
              <a:t> </a:t>
            </a:r>
            <a:r>
              <a:rPr lang="en-US" dirty="0" err="1"/>
              <a:t>bị</a:t>
            </a:r>
            <a:r>
              <a:rPr lang="en-US" dirty="0"/>
              <a:t> Leap Motion Controller:</a:t>
            </a:r>
          </a:p>
          <a:p>
            <a:pPr marL="171450" indent="-171450">
              <a:buFontTx/>
              <a:buChar char="-"/>
            </a:pPr>
            <a:r>
              <a:rPr lang="en-US" dirty="0" err="1"/>
              <a:t>Là</a:t>
            </a:r>
            <a:r>
              <a:rPr lang="en-US" dirty="0"/>
              <a:t> </a:t>
            </a:r>
            <a:r>
              <a:rPr lang="vi-VN" dirty="0"/>
              <a:t>một thiết bị được thiết kế để theo dõi và nhận diện các chuyển động tay và ngón tay của người dùng trong không gian ba chiều</a:t>
            </a:r>
            <a:r>
              <a:rPr lang="en-US" dirty="0"/>
              <a:t>, </a:t>
            </a:r>
            <a:r>
              <a:rPr lang="vi-VN" dirty="0"/>
              <a:t>mở ra một hướng đi mới trong cách con người tương tác với máy tính và các hệ thống kỹ thuật số mà không cần sử dụng đến chuột, bàn phím hay các thiết bị điều khiển truyền thống.</a:t>
            </a:r>
            <a:endParaRPr lang="en-US" dirty="0"/>
          </a:p>
          <a:p>
            <a:pPr marL="171450" indent="-171450">
              <a:buFontTx/>
              <a:buChar char="-"/>
            </a:pPr>
            <a:r>
              <a:rPr lang="en-US" b="1" dirty="0"/>
              <a:t>Hai </a:t>
            </a:r>
            <a:r>
              <a:rPr lang="en-US" b="1" dirty="0" err="1"/>
              <a:t>biến</a:t>
            </a:r>
            <a:r>
              <a:rPr lang="en-US" b="1" dirty="0"/>
              <a:t> </a:t>
            </a:r>
            <a:r>
              <a:rPr lang="en-US" b="1" dirty="0" err="1"/>
              <a:t>hồng</a:t>
            </a:r>
            <a:r>
              <a:rPr lang="en-US" b="1" dirty="0"/>
              <a:t> </a:t>
            </a:r>
            <a:r>
              <a:rPr lang="en-US" b="1" dirty="0" err="1"/>
              <a:t>ngoại</a:t>
            </a:r>
            <a:r>
              <a:rPr lang="en-US" b="1" dirty="0"/>
              <a:t> </a:t>
            </a:r>
            <a:r>
              <a:rPr lang="en-US" dirty="0" err="1"/>
              <a:t>nằm</a:t>
            </a:r>
            <a:r>
              <a:rPr lang="en-US" dirty="0"/>
              <a:t> </a:t>
            </a:r>
            <a:r>
              <a:rPr lang="en-US" dirty="0" err="1"/>
              <a:t>bên</a:t>
            </a:r>
            <a:r>
              <a:rPr lang="en-US" dirty="0"/>
              <a:t> </a:t>
            </a:r>
            <a:r>
              <a:rPr lang="en-US" dirty="0" err="1"/>
              <a:t>trong</a:t>
            </a:r>
            <a:r>
              <a:rPr lang="en-US" dirty="0"/>
              <a:t> </a:t>
            </a:r>
            <a:r>
              <a:rPr lang="en-US" dirty="0" err="1"/>
              <a:t>thiết</a:t>
            </a:r>
            <a:r>
              <a:rPr lang="en-US" dirty="0"/>
              <a:t> </a:t>
            </a:r>
            <a:r>
              <a:rPr lang="en-US" dirty="0" err="1"/>
              <a:t>bị</a:t>
            </a:r>
            <a:r>
              <a:rPr lang="en-US" dirty="0"/>
              <a:t>, </a:t>
            </a:r>
            <a:r>
              <a:rPr lang="en-US" dirty="0" err="1"/>
              <a:t>chịu</a:t>
            </a:r>
            <a:r>
              <a:rPr lang="en-US" dirty="0"/>
              <a:t> </a:t>
            </a:r>
            <a:r>
              <a:rPr lang="en-US" dirty="0" err="1"/>
              <a:t>trách</a:t>
            </a:r>
            <a:r>
              <a:rPr lang="en-US" dirty="0"/>
              <a:t> </a:t>
            </a:r>
            <a:r>
              <a:rPr lang="en-US" dirty="0" err="1"/>
              <a:t>nhiệm</a:t>
            </a:r>
            <a:r>
              <a:rPr lang="en-US" dirty="0"/>
              <a:t> </a:t>
            </a:r>
            <a:r>
              <a:rPr lang="en-US" dirty="0" err="1"/>
              <a:t>thu</a:t>
            </a:r>
            <a:r>
              <a:rPr lang="en-US" dirty="0"/>
              <a:t> </a:t>
            </a:r>
            <a:r>
              <a:rPr lang="en-US" dirty="0" err="1"/>
              <a:t>thập</a:t>
            </a:r>
            <a:r>
              <a:rPr lang="en-US" dirty="0"/>
              <a:t> </a:t>
            </a:r>
            <a:r>
              <a:rPr lang="en-US" dirty="0" err="1"/>
              <a:t>hình</a:t>
            </a:r>
            <a:r>
              <a:rPr lang="en-US" dirty="0"/>
              <a:t> </a:t>
            </a:r>
            <a:r>
              <a:rPr lang="en-US" dirty="0" err="1"/>
              <a:t>ảnh</a:t>
            </a:r>
            <a:r>
              <a:rPr lang="en-US" dirty="0"/>
              <a:t> 3D </a:t>
            </a:r>
            <a:r>
              <a:rPr lang="en-US" dirty="0" err="1"/>
              <a:t>của</a:t>
            </a:r>
            <a:r>
              <a:rPr lang="en-US" dirty="0"/>
              <a:t> </a:t>
            </a:r>
            <a:r>
              <a:rPr lang="en-US" dirty="0" err="1"/>
              <a:t>bàn</a:t>
            </a:r>
            <a:r>
              <a:rPr lang="en-US" dirty="0"/>
              <a:t> </a:t>
            </a:r>
            <a:r>
              <a:rPr lang="en-US" dirty="0" err="1"/>
              <a:t>tay</a:t>
            </a:r>
            <a:r>
              <a:rPr lang="en-US" dirty="0"/>
              <a:t> </a:t>
            </a:r>
            <a:r>
              <a:rPr lang="en-US" dirty="0" err="1"/>
              <a:t>và</a:t>
            </a:r>
            <a:r>
              <a:rPr lang="en-US" dirty="0"/>
              <a:t> </a:t>
            </a:r>
            <a:r>
              <a:rPr lang="en-US" dirty="0" err="1"/>
              <a:t>các</a:t>
            </a:r>
            <a:r>
              <a:rPr lang="en-US" dirty="0"/>
              <a:t> </a:t>
            </a:r>
            <a:r>
              <a:rPr lang="en-US" dirty="0" err="1"/>
              <a:t>vật</a:t>
            </a:r>
            <a:r>
              <a:rPr lang="en-US" dirty="0"/>
              <a:t> </a:t>
            </a:r>
            <a:r>
              <a:rPr lang="en-US" dirty="0" err="1"/>
              <a:t>thể</a:t>
            </a:r>
            <a:r>
              <a:rPr lang="en-US" dirty="0"/>
              <a:t> </a:t>
            </a:r>
            <a:r>
              <a:rPr lang="en-US" dirty="0" err="1"/>
              <a:t>nằm</a:t>
            </a:r>
            <a:r>
              <a:rPr lang="en-US" dirty="0"/>
              <a:t> </a:t>
            </a:r>
            <a:r>
              <a:rPr lang="en-US" dirty="0" err="1"/>
              <a:t>trong</a:t>
            </a:r>
            <a:r>
              <a:rPr lang="en-US" dirty="0"/>
              <a:t> </a:t>
            </a:r>
            <a:r>
              <a:rPr lang="en-US" dirty="0" err="1"/>
              <a:t>phạm</a:t>
            </a:r>
            <a:r>
              <a:rPr lang="en-US" dirty="0"/>
              <a:t> vi </a:t>
            </a:r>
            <a:r>
              <a:rPr lang="en-US" dirty="0" err="1"/>
              <a:t>theo</a:t>
            </a:r>
            <a:r>
              <a:rPr lang="en-US" dirty="0"/>
              <a:t> </a:t>
            </a:r>
            <a:r>
              <a:rPr lang="en-US" dirty="0" err="1"/>
              <a:t>dõi</a:t>
            </a:r>
            <a:r>
              <a:rPr lang="en-US" dirty="0"/>
              <a:t>.</a:t>
            </a:r>
          </a:p>
          <a:p>
            <a:pPr marL="171450" indent="-171450">
              <a:buFontTx/>
              <a:buChar char="-"/>
            </a:pPr>
            <a:r>
              <a:rPr lang="vi-VN" b="1" dirty="0"/>
              <a:t>Ba</a:t>
            </a:r>
            <a:r>
              <a:rPr lang="vi-VN" dirty="0"/>
              <a:t> </a:t>
            </a:r>
            <a:r>
              <a:rPr lang="vi-VN" b="1" dirty="0"/>
              <a:t>đèn LED hồng ngoại </a:t>
            </a:r>
            <a:r>
              <a:rPr lang="vi-VN" dirty="0"/>
              <a:t>được sử dụng để chiếu sáng vùng không gian mà thiết bị theo dõi.</a:t>
            </a:r>
            <a:endParaRPr lang="en-US" dirty="0"/>
          </a:p>
          <a:p>
            <a:pPr marL="171450" indent="-171450">
              <a:buFontTx/>
              <a:buChar char="-"/>
            </a:pPr>
            <a:r>
              <a:rPr lang="vi-VN" dirty="0"/>
              <a:t>Thiết bị tích hợp </a:t>
            </a:r>
            <a:r>
              <a:rPr lang="vi-VN" b="1" dirty="0"/>
              <a:t>một vi xử lý </a:t>
            </a:r>
            <a:r>
              <a:rPr lang="vi-VN" dirty="0"/>
              <a:t>để xử lý sơ bộ dữ liệu hình ảnh trước khi gửi tới máy tính qua cổng USB.</a:t>
            </a:r>
            <a:endParaRPr lang="en-US" dirty="0"/>
          </a:p>
        </p:txBody>
      </p:sp>
      <p:sp>
        <p:nvSpPr>
          <p:cNvPr id="4" name="Slide Number Placeholder 3"/>
          <p:cNvSpPr>
            <a:spLocks noGrp="1"/>
          </p:cNvSpPr>
          <p:nvPr>
            <p:ph type="sldNum" sz="quarter" idx="5"/>
          </p:nvPr>
        </p:nvSpPr>
        <p:spPr/>
        <p:txBody>
          <a:bodyPr/>
          <a:lstStyle/>
          <a:p>
            <a:pPr>
              <a:defRPr/>
            </a:pPr>
            <a:fld id="{34052CF0-7E70-DD47-832A-EC421404F89B}" type="slidenum">
              <a:rPr lang="en-US" altLang="en-VN" smtClean="0"/>
              <a:pPr>
                <a:defRPr/>
              </a:pPr>
              <a:t>7</a:t>
            </a:fld>
            <a:endParaRPr lang="en-US" altLang="en-VN"/>
          </a:p>
        </p:txBody>
      </p:sp>
    </p:spTree>
    <p:extLst>
      <p:ext uri="{BB962C8B-B14F-4D97-AF65-F5344CB8AC3E}">
        <p14:creationId xmlns:p14="http://schemas.microsoft.com/office/powerpoint/2010/main" val="2474440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9E038-6C13-AE44-4BE1-3E70736C80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0B9C31-55E9-19ED-ACE1-819C618F3339}"/>
              </a:ext>
            </a:extLst>
          </p:cNvPr>
          <p:cNvSpPr>
            <a:spLocks noGrp="1" noRot="1" noChangeAspect="1"/>
          </p:cNvSpPr>
          <p:nvPr>
            <p:ph type="sldImg"/>
          </p:nvPr>
        </p:nvSpPr>
        <p:spPr>
          <a:xfrm>
            <a:off x="1371600" y="1143000"/>
            <a:ext cx="4114800" cy="3086100"/>
          </a:xfrm>
        </p:spPr>
      </p:sp>
      <p:sp>
        <p:nvSpPr>
          <p:cNvPr id="3" name="Notes Placeholder 2">
            <a:extLst>
              <a:ext uri="{FF2B5EF4-FFF2-40B4-BE49-F238E27FC236}">
                <a16:creationId xmlns:a16="http://schemas.microsoft.com/office/drawing/2014/main" id="{BADFF4AB-FE20-C974-B283-A698E1E580D9}"/>
              </a:ext>
            </a:extLst>
          </p:cNvPr>
          <p:cNvSpPr>
            <a:spLocks noGrp="1"/>
          </p:cNvSpPr>
          <p:nvPr>
            <p:ph type="body" idx="1"/>
          </p:nvPr>
        </p:nvSpPr>
        <p:spPr/>
        <p:txBody>
          <a:bodyPr/>
          <a:lstStyle/>
          <a:p>
            <a:pPr marL="171450" indent="-171450">
              <a:buFontTx/>
              <a:buChar char="-"/>
            </a:pPr>
            <a:r>
              <a:rPr lang="en-US" b="1" dirty="0"/>
              <a:t>Unity</a:t>
            </a:r>
            <a:r>
              <a:rPr lang="en-US" dirty="0"/>
              <a:t>: </a:t>
            </a:r>
            <a:r>
              <a:rPr lang="en-US" dirty="0" err="1"/>
              <a:t>Dự</a:t>
            </a:r>
            <a:r>
              <a:rPr lang="en-US" dirty="0"/>
              <a:t> </a:t>
            </a:r>
            <a:r>
              <a:rPr lang="en-US" dirty="0" err="1"/>
              <a:t>án</a:t>
            </a:r>
            <a:r>
              <a:rPr lang="en-US" dirty="0"/>
              <a:t> </a:t>
            </a:r>
            <a:r>
              <a:rPr lang="en-US" dirty="0" err="1"/>
              <a:t>được</a:t>
            </a:r>
            <a:r>
              <a:rPr lang="en-US" dirty="0"/>
              <a:t> </a:t>
            </a:r>
            <a:r>
              <a:rPr lang="en-US" dirty="0" err="1"/>
              <a:t>phát</a:t>
            </a:r>
            <a:r>
              <a:rPr lang="en-US" dirty="0"/>
              <a:t> </a:t>
            </a:r>
            <a:r>
              <a:rPr lang="en-US" dirty="0" err="1"/>
              <a:t>triển</a:t>
            </a:r>
            <a:r>
              <a:rPr lang="en-US" dirty="0"/>
              <a:t> </a:t>
            </a:r>
            <a:r>
              <a:rPr lang="en-US" dirty="0" err="1"/>
              <a:t>trên</a:t>
            </a:r>
            <a:r>
              <a:rPr lang="en-US" dirty="0"/>
              <a:t> Unity, 1 game engine </a:t>
            </a:r>
            <a:r>
              <a:rPr lang="en-US" dirty="0" err="1"/>
              <a:t>đa</a:t>
            </a:r>
            <a:r>
              <a:rPr lang="en-US" dirty="0"/>
              <a:t> </a:t>
            </a:r>
            <a:r>
              <a:rPr lang="en-US" dirty="0" err="1"/>
              <a:t>nền</a:t>
            </a:r>
            <a:r>
              <a:rPr lang="en-US" dirty="0"/>
              <a:t> </a:t>
            </a:r>
            <a:r>
              <a:rPr lang="en-US" dirty="0" err="1"/>
              <a:t>tảng</a:t>
            </a:r>
            <a:r>
              <a:rPr lang="en-US" dirty="0"/>
              <a:t>. </a:t>
            </a:r>
            <a:r>
              <a:rPr lang="en-US" dirty="0" err="1"/>
              <a:t>Với</a:t>
            </a:r>
            <a:r>
              <a:rPr lang="en-US" dirty="0"/>
              <a:t> 20 </a:t>
            </a:r>
            <a:r>
              <a:rPr lang="en-US" dirty="0" err="1"/>
              <a:t>năm</a:t>
            </a:r>
            <a:r>
              <a:rPr lang="en-US" dirty="0"/>
              <a:t> </a:t>
            </a:r>
            <a:r>
              <a:rPr lang="en-US" dirty="0" err="1"/>
              <a:t>tồn</a:t>
            </a:r>
            <a:r>
              <a:rPr lang="en-US" dirty="0"/>
              <a:t> </a:t>
            </a:r>
            <a:r>
              <a:rPr lang="en-US" dirty="0" err="1"/>
              <a:t>tại</a:t>
            </a:r>
            <a:r>
              <a:rPr lang="en-US" dirty="0"/>
              <a:t> </a:t>
            </a:r>
            <a:r>
              <a:rPr lang="en-US" dirty="0" err="1"/>
              <a:t>và</a:t>
            </a:r>
            <a:r>
              <a:rPr lang="en-US" dirty="0"/>
              <a:t> </a:t>
            </a:r>
            <a:r>
              <a:rPr lang="en-US" dirty="0" err="1"/>
              <a:t>cải</a:t>
            </a:r>
            <a:r>
              <a:rPr lang="en-US" dirty="0"/>
              <a:t> </a:t>
            </a:r>
            <a:r>
              <a:rPr lang="en-US" dirty="0" err="1"/>
              <a:t>tiến</a:t>
            </a:r>
            <a:r>
              <a:rPr lang="en-US" dirty="0"/>
              <a:t>, Unity </a:t>
            </a:r>
            <a:r>
              <a:rPr lang="en-US" dirty="0" err="1"/>
              <a:t>có</a:t>
            </a:r>
            <a:r>
              <a:rPr lang="en-US" dirty="0"/>
              <a:t> 1 </a:t>
            </a:r>
            <a:r>
              <a:rPr lang="en-US" dirty="0" err="1"/>
              <a:t>cộng</a:t>
            </a:r>
            <a:r>
              <a:rPr lang="en-US" dirty="0"/>
              <a:t> </a:t>
            </a:r>
            <a:r>
              <a:rPr lang="en-US" dirty="0" err="1"/>
              <a:t>đồng</a:t>
            </a:r>
            <a:r>
              <a:rPr lang="en-US" dirty="0"/>
              <a:t> </a:t>
            </a:r>
            <a:r>
              <a:rPr lang="en-US" dirty="0" err="1"/>
              <a:t>người</a:t>
            </a:r>
            <a:r>
              <a:rPr lang="en-US" dirty="0"/>
              <a:t> dung </a:t>
            </a:r>
            <a:r>
              <a:rPr lang="en-US" dirty="0" err="1"/>
              <a:t>lớn</a:t>
            </a:r>
            <a:r>
              <a:rPr lang="en-US" dirty="0"/>
              <a:t>, </a:t>
            </a:r>
            <a:r>
              <a:rPr lang="en-US" dirty="0" err="1"/>
              <a:t>với</a:t>
            </a:r>
            <a:r>
              <a:rPr lang="en-US" dirty="0"/>
              <a:t> </a:t>
            </a:r>
            <a:r>
              <a:rPr lang="en-US" dirty="0" err="1"/>
              <a:t>nhiều</a:t>
            </a:r>
            <a:r>
              <a:rPr lang="en-US" dirty="0"/>
              <a:t> </a:t>
            </a:r>
            <a:r>
              <a:rPr lang="en-US" dirty="0" err="1"/>
              <a:t>công</a:t>
            </a:r>
            <a:r>
              <a:rPr lang="en-US" dirty="0"/>
              <a:t> </a:t>
            </a:r>
            <a:r>
              <a:rPr lang="en-US" dirty="0" err="1"/>
              <a:t>cụ</a:t>
            </a:r>
            <a:r>
              <a:rPr lang="en-US" dirty="0"/>
              <a:t> </a:t>
            </a:r>
            <a:r>
              <a:rPr lang="en-US" dirty="0" err="1"/>
              <a:t>cùng</a:t>
            </a:r>
            <a:r>
              <a:rPr lang="en-US" dirty="0"/>
              <a:t> </a:t>
            </a:r>
            <a:r>
              <a:rPr lang="en-US" dirty="0" err="1"/>
              <a:t>bộ</a:t>
            </a:r>
            <a:r>
              <a:rPr lang="en-US" dirty="0"/>
              <a:t> </a:t>
            </a:r>
            <a:r>
              <a:rPr lang="en-US" dirty="0" err="1"/>
              <a:t>tài</a:t>
            </a:r>
            <a:r>
              <a:rPr lang="en-US" dirty="0"/>
              <a:t> </a:t>
            </a:r>
            <a:r>
              <a:rPr lang="en-US" dirty="0" err="1"/>
              <a:t>liệu</a:t>
            </a:r>
            <a:r>
              <a:rPr lang="en-US" dirty="0"/>
              <a:t> </a:t>
            </a:r>
            <a:r>
              <a:rPr lang="en-US" dirty="0" err="1"/>
              <a:t>hữu</a:t>
            </a:r>
            <a:r>
              <a:rPr lang="en-US" dirty="0"/>
              <a:t> </a:t>
            </a:r>
            <a:r>
              <a:rPr lang="en-US" dirty="0" err="1"/>
              <a:t>ích</a:t>
            </a:r>
            <a:r>
              <a:rPr lang="en-US" dirty="0"/>
              <a:t>, </a:t>
            </a:r>
            <a:r>
              <a:rPr lang="en-US" dirty="0" err="1"/>
              <a:t>cung</a:t>
            </a:r>
            <a:r>
              <a:rPr lang="en-US" dirty="0"/>
              <a:t> </a:t>
            </a:r>
            <a:r>
              <a:rPr lang="en-US" dirty="0" err="1"/>
              <a:t>cấp</a:t>
            </a:r>
            <a:r>
              <a:rPr lang="en-US" dirty="0"/>
              <a:t> </a:t>
            </a:r>
            <a:r>
              <a:rPr lang="en-US" dirty="0" err="1"/>
              <a:t>nhiều</a:t>
            </a:r>
            <a:r>
              <a:rPr lang="en-US" dirty="0"/>
              <a:t> </a:t>
            </a:r>
            <a:r>
              <a:rPr lang="en-US" dirty="0" err="1"/>
              <a:t>tính</a:t>
            </a:r>
            <a:r>
              <a:rPr lang="en-US" dirty="0"/>
              <a:t> </a:t>
            </a:r>
            <a:r>
              <a:rPr lang="en-US" dirty="0" err="1"/>
              <a:t>năng</a:t>
            </a:r>
            <a:r>
              <a:rPr lang="en-US" dirty="0"/>
              <a:t>, </a:t>
            </a:r>
            <a:r>
              <a:rPr lang="en-US" dirty="0" err="1"/>
              <a:t>sử</a:t>
            </a:r>
            <a:r>
              <a:rPr lang="en-US" dirty="0"/>
              <a:t> </a:t>
            </a:r>
            <a:r>
              <a:rPr lang="en-US" dirty="0" err="1"/>
              <a:t>dụng</a:t>
            </a:r>
            <a:r>
              <a:rPr lang="en-US" dirty="0"/>
              <a:t> </a:t>
            </a:r>
            <a:r>
              <a:rPr lang="en-US" dirty="0" err="1"/>
              <a:t>ngôn</a:t>
            </a:r>
            <a:r>
              <a:rPr lang="en-US" dirty="0"/>
              <a:t> </a:t>
            </a:r>
            <a:r>
              <a:rPr lang="en-US" dirty="0" err="1"/>
              <a:t>ngữ</a:t>
            </a:r>
            <a:r>
              <a:rPr lang="en-US" dirty="0"/>
              <a:t> C# </a:t>
            </a:r>
            <a:r>
              <a:rPr lang="en-US" dirty="0" err="1"/>
              <a:t>dễ</a:t>
            </a:r>
            <a:r>
              <a:rPr lang="en-US" dirty="0"/>
              <a:t> </a:t>
            </a:r>
            <a:r>
              <a:rPr lang="en-US" dirty="0" err="1"/>
              <a:t>dàng</a:t>
            </a:r>
            <a:r>
              <a:rPr lang="en-US" dirty="0"/>
              <a:t> </a:t>
            </a:r>
            <a:r>
              <a:rPr lang="en-US" dirty="0" err="1"/>
              <a:t>tiếp</a:t>
            </a:r>
            <a:r>
              <a:rPr lang="en-US" dirty="0"/>
              <a:t> </a:t>
            </a:r>
            <a:r>
              <a:rPr lang="en-US" dirty="0" err="1"/>
              <a:t>cận</a:t>
            </a:r>
            <a:r>
              <a:rPr lang="en-US" dirty="0"/>
              <a:t> </a:t>
            </a:r>
            <a:r>
              <a:rPr lang="en-US" dirty="0" err="1"/>
              <a:t>cho</a:t>
            </a:r>
            <a:r>
              <a:rPr lang="en-US" dirty="0"/>
              <a:t> </a:t>
            </a:r>
            <a:r>
              <a:rPr lang="en-US" dirty="0" err="1"/>
              <a:t>nhiều</a:t>
            </a:r>
            <a:r>
              <a:rPr lang="en-US" dirty="0"/>
              <a:t> </a:t>
            </a:r>
            <a:r>
              <a:rPr lang="en-US" dirty="0" err="1"/>
              <a:t>người</a:t>
            </a:r>
            <a:r>
              <a:rPr lang="en-US" dirty="0"/>
              <a:t>.</a:t>
            </a:r>
          </a:p>
          <a:p>
            <a:pPr marL="171450" indent="-171450">
              <a:buFontTx/>
              <a:buChar char="-"/>
            </a:pPr>
            <a:endParaRPr lang="en-US" dirty="0"/>
          </a:p>
          <a:p>
            <a:pPr marL="171450" indent="-171450">
              <a:buFontTx/>
              <a:buChar char="-"/>
            </a:pPr>
            <a:r>
              <a:rPr lang="en-US" b="1" dirty="0" err="1"/>
              <a:t>Ultraleap</a:t>
            </a:r>
            <a:r>
              <a:rPr lang="en-US" dirty="0"/>
              <a:t>: </a:t>
            </a:r>
            <a:r>
              <a:rPr lang="en-US" dirty="0" err="1"/>
              <a:t>là</a:t>
            </a:r>
            <a:r>
              <a:rPr lang="en-US" dirty="0"/>
              <a:t> </a:t>
            </a:r>
            <a:r>
              <a:rPr lang="en-US" dirty="0" err="1"/>
              <a:t>phần</a:t>
            </a:r>
            <a:r>
              <a:rPr lang="en-US" dirty="0"/>
              <a:t> </a:t>
            </a:r>
            <a:r>
              <a:rPr lang="en-US" dirty="0" err="1"/>
              <a:t>mềm</a:t>
            </a:r>
            <a:r>
              <a:rPr lang="en-US" dirty="0"/>
              <a:t> do </a:t>
            </a:r>
            <a:r>
              <a:rPr lang="en-US" dirty="0" err="1"/>
              <a:t>Ultraleap</a:t>
            </a:r>
            <a:r>
              <a:rPr lang="en-US" dirty="0"/>
              <a:t> </a:t>
            </a:r>
            <a:r>
              <a:rPr lang="en-US" dirty="0" err="1"/>
              <a:t>cung</a:t>
            </a:r>
            <a:r>
              <a:rPr lang="en-US" dirty="0"/>
              <a:t> </a:t>
            </a:r>
            <a:r>
              <a:rPr lang="en-US" dirty="0" err="1"/>
              <a:t>cấp</a:t>
            </a:r>
            <a:r>
              <a:rPr lang="en-US" dirty="0"/>
              <a:t> </a:t>
            </a:r>
            <a:r>
              <a:rPr lang="en-US" dirty="0" err="1"/>
              <a:t>để</a:t>
            </a:r>
            <a:r>
              <a:rPr lang="en-US" dirty="0"/>
              <a:t> </a:t>
            </a:r>
            <a:r>
              <a:rPr lang="en-US" dirty="0" err="1"/>
              <a:t>tích</a:t>
            </a:r>
            <a:r>
              <a:rPr lang="en-US" dirty="0"/>
              <a:t> </a:t>
            </a:r>
            <a:r>
              <a:rPr lang="en-US" dirty="0" err="1"/>
              <a:t>hợp</a:t>
            </a:r>
            <a:r>
              <a:rPr lang="en-US" dirty="0"/>
              <a:t> </a:t>
            </a:r>
            <a:r>
              <a:rPr lang="en-US" dirty="0" err="1"/>
              <a:t>các</a:t>
            </a:r>
            <a:r>
              <a:rPr lang="en-US" dirty="0"/>
              <a:t> </a:t>
            </a:r>
            <a:r>
              <a:rPr lang="en-US" dirty="0" err="1"/>
              <a:t>thiết</a:t>
            </a:r>
            <a:r>
              <a:rPr lang="en-US" dirty="0"/>
              <a:t> </a:t>
            </a:r>
            <a:r>
              <a:rPr lang="en-US" dirty="0" err="1"/>
              <a:t>bị</a:t>
            </a:r>
            <a:r>
              <a:rPr lang="en-US" dirty="0"/>
              <a:t> </a:t>
            </a:r>
            <a:r>
              <a:rPr lang="en-US" dirty="0" err="1"/>
              <a:t>của</a:t>
            </a:r>
            <a:r>
              <a:rPr lang="en-US" dirty="0"/>
              <a:t> </a:t>
            </a:r>
            <a:r>
              <a:rPr lang="en-US" dirty="0" err="1"/>
              <a:t>họ</a:t>
            </a:r>
            <a:r>
              <a:rPr lang="en-US" dirty="0"/>
              <a:t> </a:t>
            </a:r>
            <a:r>
              <a:rPr lang="en-US" dirty="0" err="1"/>
              <a:t>như</a:t>
            </a:r>
            <a:r>
              <a:rPr lang="en-US" dirty="0"/>
              <a:t> Leap Motion Controller </a:t>
            </a:r>
            <a:r>
              <a:rPr lang="en-US" dirty="0" err="1"/>
              <a:t>vào</a:t>
            </a:r>
            <a:r>
              <a:rPr lang="en-US" dirty="0"/>
              <a:t> </a:t>
            </a:r>
            <a:r>
              <a:rPr lang="en-US" dirty="0" err="1"/>
              <a:t>các</a:t>
            </a:r>
            <a:r>
              <a:rPr lang="en-US" dirty="0"/>
              <a:t> </a:t>
            </a:r>
            <a:r>
              <a:rPr lang="en-US" dirty="0" err="1"/>
              <a:t>công</a:t>
            </a:r>
            <a:r>
              <a:rPr lang="en-US" dirty="0"/>
              <a:t> </a:t>
            </a:r>
            <a:r>
              <a:rPr lang="en-US" dirty="0" err="1"/>
              <a:t>cụ</a:t>
            </a:r>
            <a:r>
              <a:rPr lang="en-US" dirty="0"/>
              <a:t> </a:t>
            </a:r>
            <a:r>
              <a:rPr lang="en-US" dirty="0" err="1"/>
              <a:t>phát</a:t>
            </a:r>
            <a:r>
              <a:rPr lang="en-US" dirty="0"/>
              <a:t> </a:t>
            </a:r>
            <a:r>
              <a:rPr lang="en-US" dirty="0" err="1"/>
              <a:t>triển</a:t>
            </a:r>
            <a:r>
              <a:rPr lang="en-US" dirty="0"/>
              <a:t> </a:t>
            </a:r>
            <a:r>
              <a:rPr lang="en-US" dirty="0" err="1"/>
              <a:t>khác</a:t>
            </a:r>
            <a:r>
              <a:rPr lang="en-US" dirty="0"/>
              <a:t> </a:t>
            </a:r>
            <a:r>
              <a:rPr lang="en-US" dirty="0" err="1"/>
              <a:t>như</a:t>
            </a:r>
            <a:r>
              <a:rPr lang="en-US" dirty="0"/>
              <a:t> Unity Engine, Unreal, </a:t>
            </a:r>
            <a:r>
              <a:rPr lang="en-US" dirty="0" err="1"/>
              <a:t>OpenXR</a:t>
            </a:r>
            <a:endParaRPr lang="en-US" dirty="0"/>
          </a:p>
        </p:txBody>
      </p:sp>
      <p:sp>
        <p:nvSpPr>
          <p:cNvPr id="4" name="Slide Number Placeholder 3">
            <a:extLst>
              <a:ext uri="{FF2B5EF4-FFF2-40B4-BE49-F238E27FC236}">
                <a16:creationId xmlns:a16="http://schemas.microsoft.com/office/drawing/2014/main" id="{83B9DCA3-1D3A-4FAA-5E86-E15EC52A088F}"/>
              </a:ext>
            </a:extLst>
          </p:cNvPr>
          <p:cNvSpPr>
            <a:spLocks noGrp="1"/>
          </p:cNvSpPr>
          <p:nvPr>
            <p:ph type="sldNum" sz="quarter" idx="5"/>
          </p:nvPr>
        </p:nvSpPr>
        <p:spPr/>
        <p:txBody>
          <a:bodyPr/>
          <a:lstStyle/>
          <a:p>
            <a:pPr>
              <a:defRPr/>
            </a:pPr>
            <a:fld id="{34052CF0-7E70-DD47-832A-EC421404F89B}" type="slidenum">
              <a:rPr lang="en-US" altLang="en-VN" smtClean="0"/>
              <a:pPr>
                <a:defRPr/>
              </a:pPr>
              <a:t>8</a:t>
            </a:fld>
            <a:endParaRPr lang="en-US" altLang="en-VN"/>
          </a:p>
        </p:txBody>
      </p:sp>
    </p:spTree>
    <p:extLst>
      <p:ext uri="{BB962C8B-B14F-4D97-AF65-F5344CB8AC3E}">
        <p14:creationId xmlns:p14="http://schemas.microsoft.com/office/powerpoint/2010/main" val="3750105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pPr>
              <a:defRPr/>
            </a:pPr>
            <a:fld id="{34052CF0-7E70-DD47-832A-EC421404F89B}" type="slidenum">
              <a:rPr lang="en-US" altLang="en-VN" smtClean="0"/>
              <a:pPr>
                <a:defRPr/>
              </a:pPr>
              <a:t>9</a:t>
            </a:fld>
            <a:endParaRPr lang="en-US" altLang="en-VN"/>
          </a:p>
        </p:txBody>
      </p:sp>
    </p:spTree>
    <p:extLst>
      <p:ext uri="{BB962C8B-B14F-4D97-AF65-F5344CB8AC3E}">
        <p14:creationId xmlns:p14="http://schemas.microsoft.com/office/powerpoint/2010/main" val="23926939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rang bìa">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00998A52-2896-CAE5-EDC9-D0B5218F071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060499" y="2078026"/>
            <a:ext cx="5732807" cy="2181139"/>
          </a:xfrm>
        </p:spPr>
        <p:txBody>
          <a:bodyPr anchor="b">
            <a:normAutofit/>
          </a:bodyPr>
          <a:lstStyle>
            <a:lvl1pPr algn="l">
              <a:lnSpc>
                <a:spcPct val="100000"/>
              </a:lnSpc>
              <a:defRPr sz="2475" b="1">
                <a:solidFill>
                  <a:schemeClr val="bg1"/>
                </a:solidFill>
                <a:latin typeface="Arial" panose="020B0604020202090204" pitchFamily="34" charset="0"/>
                <a:cs typeface="Arial" panose="020B060402020209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060496" y="4536000"/>
            <a:ext cx="3830682" cy="1278213"/>
          </a:xfrm>
        </p:spPr>
        <p:txBody>
          <a:bodyPr>
            <a:normAutofit/>
          </a:bodyPr>
          <a:lstStyle>
            <a:lvl1pPr marL="0" indent="0" algn="l">
              <a:buNone/>
              <a:defRPr sz="900">
                <a:solidFill>
                  <a:srgbClr val="F9E3E6"/>
                </a:solidFill>
                <a:latin typeface="Arial" panose="020B0604020202090204" pitchFamily="34" charset="0"/>
                <a:cs typeface="Arial" panose="020B0604020202090204" pitchFamily="34" charset="0"/>
              </a:defRPr>
            </a:lvl1pPr>
            <a:lvl2pPr marL="257162" indent="0" algn="ctr">
              <a:buNone/>
              <a:defRPr sz="1125"/>
            </a:lvl2pPr>
            <a:lvl3pPr marL="514325" indent="0" algn="ctr">
              <a:buNone/>
              <a:defRPr sz="1013"/>
            </a:lvl3pPr>
            <a:lvl4pPr marL="771487" indent="0" algn="ctr">
              <a:buNone/>
              <a:defRPr sz="900"/>
            </a:lvl4pPr>
            <a:lvl5pPr marL="1028649" indent="0" algn="ctr">
              <a:buNone/>
              <a:defRPr sz="900"/>
            </a:lvl5pPr>
            <a:lvl6pPr marL="1285811" indent="0" algn="ctr">
              <a:buNone/>
              <a:defRPr sz="900"/>
            </a:lvl6pPr>
            <a:lvl7pPr marL="1542974" indent="0" algn="ctr">
              <a:buNone/>
              <a:defRPr sz="900"/>
            </a:lvl7pPr>
            <a:lvl8pPr marL="1800135" indent="0" algn="ctr">
              <a:buNone/>
              <a:defRPr sz="900"/>
            </a:lvl8pPr>
            <a:lvl9pPr marL="2057297" indent="0" algn="ctr">
              <a:buNone/>
              <a:defRPr sz="900"/>
            </a:lvl9pPr>
          </a:lstStyle>
          <a:p>
            <a:r>
              <a:rPr lang="en-US"/>
              <a:t>Click to edit Master subtitle style</a:t>
            </a:r>
            <a:endParaRPr lang="en-US" dirty="0"/>
          </a:p>
        </p:txBody>
      </p:sp>
      <p:sp>
        <p:nvSpPr>
          <p:cNvPr id="12" name="Text Placeholder 11"/>
          <p:cNvSpPr>
            <a:spLocks noGrp="1"/>
          </p:cNvSpPr>
          <p:nvPr>
            <p:ph type="body" sz="quarter" idx="10"/>
          </p:nvPr>
        </p:nvSpPr>
        <p:spPr>
          <a:xfrm>
            <a:off x="1060847" y="1569800"/>
            <a:ext cx="5732859" cy="431800"/>
          </a:xfrm>
        </p:spPr>
        <p:txBody>
          <a:bodyPr anchor="ctr">
            <a:normAutofit/>
          </a:bodyPr>
          <a:lstStyle>
            <a:lvl1pPr marL="0" indent="0">
              <a:buNone/>
              <a:defRPr sz="1013" b="1">
                <a:solidFill>
                  <a:schemeClr val="bg1"/>
                </a:solidFill>
                <a:latin typeface="Arial" panose="020B0604020202090204" pitchFamily="34" charset="0"/>
                <a:cs typeface="Arial" panose="020B0604020202090204" pitchFamily="34" charset="0"/>
              </a:defRPr>
            </a:lvl1pPr>
          </a:lstStyle>
          <a:p>
            <a:pPr lvl="0"/>
            <a:r>
              <a:rPr lang="en-US"/>
              <a:t>Edit Master text styles</a:t>
            </a:r>
          </a:p>
        </p:txBody>
      </p:sp>
    </p:spTree>
    <p:extLst>
      <p:ext uri="{BB962C8B-B14F-4D97-AF65-F5344CB8AC3E}">
        <p14:creationId xmlns:p14="http://schemas.microsoft.com/office/powerpoint/2010/main" val="329478943"/>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rang nội dung">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3973AD5B-0D5D-C19B-427D-6ECFA9D52B2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3429" y="455621"/>
            <a:ext cx="384175"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220589" y="365134"/>
            <a:ext cx="7294762" cy="747683"/>
          </a:xfrm>
        </p:spPr>
        <p:txBody>
          <a:bodyPr>
            <a:normAutofit/>
          </a:bodyPr>
          <a:lstStyle>
            <a:lvl1pPr>
              <a:defRPr sz="1800" b="1">
                <a:solidFill>
                  <a:srgbClr val="CF2941"/>
                </a:solidFill>
                <a:latin typeface="Arial" panose="020B0604020202090204" pitchFamily="34" charset="0"/>
                <a:cs typeface="Arial" panose="020B0604020202090204" pitchFamily="34" charset="0"/>
              </a:defRPr>
            </a:lvl1pPr>
          </a:lstStyle>
          <a:p>
            <a:r>
              <a:rPr lang="en-US"/>
              <a:t>Click to edit Master title style</a:t>
            </a:r>
          </a:p>
        </p:txBody>
      </p:sp>
      <p:sp>
        <p:nvSpPr>
          <p:cNvPr id="12" name="Content Placeholder 11"/>
          <p:cNvSpPr>
            <a:spLocks noGrp="1"/>
          </p:cNvSpPr>
          <p:nvPr>
            <p:ph sz="quarter" idx="10"/>
          </p:nvPr>
        </p:nvSpPr>
        <p:spPr>
          <a:xfrm>
            <a:off x="659920" y="1285875"/>
            <a:ext cx="7855430" cy="4692650"/>
          </a:xfrm>
        </p:spPr>
        <p:txBody>
          <a:bodyPr>
            <a:normAutofit/>
          </a:bodyPr>
          <a:lstStyle>
            <a:lvl1pPr>
              <a:lnSpc>
                <a:spcPct val="120000"/>
              </a:lnSpc>
              <a:spcBef>
                <a:spcPts val="0"/>
              </a:spcBef>
              <a:defRPr sz="1125">
                <a:latin typeface="Arial" panose="020B0604020202090204" pitchFamily="34" charset="0"/>
                <a:cs typeface="Arial" panose="020B0604020202090204" pitchFamily="34" charset="0"/>
              </a:defRPr>
            </a:lvl1pPr>
          </a:lstStyle>
          <a:p>
            <a:pPr lvl="0"/>
            <a:r>
              <a:rPr lang="en-US"/>
              <a:t>Edit Master text styles</a:t>
            </a:r>
          </a:p>
        </p:txBody>
      </p:sp>
    </p:spTree>
    <p:extLst>
      <p:ext uri="{BB962C8B-B14F-4D97-AF65-F5344CB8AC3E}">
        <p14:creationId xmlns:p14="http://schemas.microsoft.com/office/powerpoint/2010/main" val="361321847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Trang trắn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916434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30599" y="2404534"/>
            <a:ext cx="5826719" cy="1646302"/>
          </a:xfrm>
        </p:spPr>
        <p:txBody>
          <a:bodyPr anchor="b">
            <a:noAutofit/>
          </a:bodyPr>
          <a:lstStyle>
            <a:lvl1pPr algn="r">
              <a:defRPr sz="405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9" y="4050842"/>
            <a:ext cx="5826719" cy="1096899"/>
          </a:xfrm>
        </p:spPr>
        <p:txBody>
          <a:bodyPr/>
          <a:lstStyle>
            <a:lvl1pPr marL="0" indent="0" algn="r">
              <a:buNone/>
              <a:defRPr>
                <a:solidFill>
                  <a:schemeClr val="tx1">
                    <a:lumMod val="50000"/>
                    <a:lumOff val="50000"/>
                  </a:schemeClr>
                </a:solidFill>
              </a:defRPr>
            </a:lvl1pPr>
            <a:lvl2pPr marL="342884" indent="0" algn="ctr">
              <a:buNone/>
              <a:defRPr>
                <a:solidFill>
                  <a:schemeClr val="tx1">
                    <a:tint val="75000"/>
                  </a:schemeClr>
                </a:solidFill>
              </a:defRPr>
            </a:lvl2pPr>
            <a:lvl3pPr marL="685766" indent="0" algn="ctr">
              <a:buNone/>
              <a:defRPr>
                <a:solidFill>
                  <a:schemeClr val="tx1">
                    <a:tint val="75000"/>
                  </a:schemeClr>
                </a:solidFill>
              </a:defRPr>
            </a:lvl3pPr>
            <a:lvl4pPr marL="1028649" indent="0" algn="ctr">
              <a:buNone/>
              <a:defRPr>
                <a:solidFill>
                  <a:schemeClr val="tx1">
                    <a:tint val="75000"/>
                  </a:schemeClr>
                </a:solidFill>
              </a:defRPr>
            </a:lvl4pPr>
            <a:lvl5pPr marL="1371532" indent="0" algn="ctr">
              <a:buNone/>
              <a:defRPr>
                <a:solidFill>
                  <a:schemeClr val="tx1">
                    <a:tint val="75000"/>
                  </a:schemeClr>
                </a:solidFill>
              </a:defRPr>
            </a:lvl5pPr>
            <a:lvl6pPr marL="1714415" indent="0" algn="ctr">
              <a:buNone/>
              <a:defRPr>
                <a:solidFill>
                  <a:schemeClr val="tx1">
                    <a:tint val="75000"/>
                  </a:schemeClr>
                </a:solidFill>
              </a:defRPr>
            </a:lvl6pPr>
            <a:lvl7pPr marL="2057297" indent="0" algn="ctr">
              <a:buNone/>
              <a:defRPr>
                <a:solidFill>
                  <a:schemeClr val="tx1">
                    <a:tint val="75000"/>
                  </a:schemeClr>
                </a:solidFill>
              </a:defRPr>
            </a:lvl7pPr>
            <a:lvl8pPr marL="2400180" indent="0" algn="ctr">
              <a:buNone/>
              <a:defRPr>
                <a:solidFill>
                  <a:schemeClr val="tx1">
                    <a:tint val="75000"/>
                  </a:schemeClr>
                </a:solidFill>
              </a:defRPr>
            </a:lvl8pPr>
            <a:lvl9pPr marL="2743064" indent="0" algn="ctr">
              <a:buNone/>
              <a:defRPr>
                <a:solidFill>
                  <a:schemeClr val="tx1">
                    <a:tint val="75000"/>
                  </a:schemeClr>
                </a:solidFill>
              </a:defRPr>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AFEDF95-2BE8-7DA6-3F10-69E32FE48E9B}"/>
              </a:ext>
            </a:extLst>
          </p:cNvPr>
          <p:cNvSpPr>
            <a:spLocks noGrp="1"/>
          </p:cNvSpPr>
          <p:nvPr>
            <p:ph type="dt" sz="half" idx="10"/>
          </p:nvPr>
        </p:nvSpPr>
        <p:spPr>
          <a:xfrm>
            <a:off x="0" y="0"/>
            <a:ext cx="0" cy="0"/>
          </a:xfrm>
        </p:spPr>
        <p:txBody>
          <a:bodyPr/>
          <a:lstStyle>
            <a:lvl1pPr eaLnBrk="1" fontAlgn="auto" hangingPunct="1">
              <a:spcBef>
                <a:spcPts val="0"/>
              </a:spcBef>
              <a:spcAft>
                <a:spcPts val="0"/>
              </a:spcAft>
              <a:defRPr>
                <a:latin typeface="+mn-lt"/>
              </a:defRPr>
            </a:lvl1pPr>
          </a:lstStyle>
          <a:p>
            <a:pPr>
              <a:defRPr/>
            </a:pPr>
            <a:endParaRPr lang="en-US"/>
          </a:p>
        </p:txBody>
      </p:sp>
      <p:sp>
        <p:nvSpPr>
          <p:cNvPr id="5" name="Footer Placeholder 4">
            <a:extLst>
              <a:ext uri="{FF2B5EF4-FFF2-40B4-BE49-F238E27FC236}">
                <a16:creationId xmlns:a16="http://schemas.microsoft.com/office/drawing/2014/main" id="{A2902EFC-75B4-BB42-2AE0-DA2CC9F60FA9}"/>
              </a:ext>
            </a:extLst>
          </p:cNvPr>
          <p:cNvSpPr>
            <a:spLocks noGrp="1"/>
          </p:cNvSpPr>
          <p:nvPr>
            <p:ph type="ftr" sz="quarter" idx="11"/>
          </p:nvPr>
        </p:nvSpPr>
        <p:spPr>
          <a:xfrm>
            <a:off x="0" y="0"/>
            <a:ext cx="0" cy="0"/>
          </a:xfrm>
        </p:spPr>
        <p:txBody>
          <a:bodyPr/>
          <a:lstStyle>
            <a:lvl1pPr eaLnBrk="1" fontAlgn="auto" hangingPunct="1">
              <a:spcBef>
                <a:spcPts val="0"/>
              </a:spcBef>
              <a:spcAft>
                <a:spcPts val="0"/>
              </a:spcAft>
              <a:defRPr>
                <a:latin typeface="+mn-lt"/>
              </a:defRPr>
            </a:lvl1pPr>
          </a:lstStyle>
          <a:p>
            <a:pPr>
              <a:defRPr/>
            </a:pPr>
            <a:endParaRPr lang="en-US"/>
          </a:p>
        </p:txBody>
      </p:sp>
      <p:sp>
        <p:nvSpPr>
          <p:cNvPr id="6" name="Slide Number Placeholder 5">
            <a:extLst>
              <a:ext uri="{FF2B5EF4-FFF2-40B4-BE49-F238E27FC236}">
                <a16:creationId xmlns:a16="http://schemas.microsoft.com/office/drawing/2014/main" id="{F7157055-A709-27FF-3A02-BB960EE26247}"/>
              </a:ext>
            </a:extLst>
          </p:cNvPr>
          <p:cNvSpPr>
            <a:spLocks noGrp="1"/>
          </p:cNvSpPr>
          <p:nvPr>
            <p:ph type="sldNum" sz="quarter" idx="12"/>
          </p:nvPr>
        </p:nvSpPr>
        <p:spPr>
          <a:xfrm>
            <a:off x="0" y="0"/>
            <a:ext cx="0" cy="0"/>
          </a:xfr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6DF9390A-4E94-A141-B368-E3AC51C87D2B}" type="slidenum">
              <a:rPr lang="en-US" altLang="en-VN"/>
              <a:pPr>
                <a:defRPr/>
              </a:pPr>
              <a:t>‹#›</a:t>
            </a:fld>
            <a:endParaRPr lang="en-US" altLang="en-VN"/>
          </a:p>
        </p:txBody>
      </p:sp>
    </p:spTree>
    <p:extLst>
      <p:ext uri="{BB962C8B-B14F-4D97-AF65-F5344CB8AC3E}">
        <p14:creationId xmlns:p14="http://schemas.microsoft.com/office/powerpoint/2010/main" val="30190687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4" y="228600"/>
            <a:ext cx="6347713" cy="1320800"/>
          </a:xfrm>
        </p:spPr>
        <p:txBody>
          <a:bodyPr>
            <a:normAutofit/>
          </a:bodyPr>
          <a:lstStyle>
            <a:lvl1pPr>
              <a:defRPr sz="2700">
                <a:solidFill>
                  <a:srgbClr val="FF0000"/>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609601" y="1854997"/>
            <a:ext cx="6347714" cy="3880773"/>
          </a:xfrm>
        </p:spPr>
        <p:txBody>
          <a:bodyPr>
            <a:normAutofit/>
          </a:bodyPr>
          <a:lstStyle>
            <a:lvl1pPr>
              <a:defRPr sz="2100">
                <a:latin typeface="Arial" panose="020B0604020202020204" pitchFamily="34"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500">
                <a:latin typeface="Arial" panose="020B0604020202020204" pitchFamily="34" charset="0"/>
                <a:cs typeface="Arial" panose="020B0604020202020204" pitchFamily="34" charset="0"/>
              </a:defRPr>
            </a:lvl3pPr>
            <a:lvl4pPr>
              <a:defRPr sz="1350">
                <a:latin typeface="Arial" panose="020B0604020202020204" pitchFamily="34" charset="0"/>
                <a:cs typeface="Arial" panose="020B0604020202020204" pitchFamily="34" charset="0"/>
              </a:defRPr>
            </a:lvl4pPr>
            <a:lvl5pPr>
              <a:defRPr sz="135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79A64AE-04BD-DDCD-1324-C6F78BA68A4F}"/>
              </a:ext>
            </a:extLst>
          </p:cNvPr>
          <p:cNvSpPr>
            <a:spLocks noGrp="1"/>
          </p:cNvSpPr>
          <p:nvPr>
            <p:ph type="dt" sz="half" idx="10"/>
          </p:nvPr>
        </p:nvSpPr>
        <p:spPr>
          <a:xfrm>
            <a:off x="0" y="0"/>
            <a:ext cx="0" cy="0"/>
          </a:xfrm>
        </p:spPr>
        <p:txBody>
          <a:bodyPr/>
          <a:lstStyle>
            <a:lvl1pPr eaLnBrk="1" fontAlgn="auto" hangingPunct="1">
              <a:spcBef>
                <a:spcPts val="0"/>
              </a:spcBef>
              <a:spcAft>
                <a:spcPts val="0"/>
              </a:spcAft>
              <a:defRPr>
                <a:latin typeface="+mn-lt"/>
              </a:defRPr>
            </a:lvl1pPr>
          </a:lstStyle>
          <a:p>
            <a:pPr>
              <a:defRPr/>
            </a:pPr>
            <a:endParaRPr lang="en-US"/>
          </a:p>
        </p:txBody>
      </p:sp>
      <p:sp>
        <p:nvSpPr>
          <p:cNvPr id="5" name="Footer Placeholder 4">
            <a:extLst>
              <a:ext uri="{FF2B5EF4-FFF2-40B4-BE49-F238E27FC236}">
                <a16:creationId xmlns:a16="http://schemas.microsoft.com/office/drawing/2014/main" id="{AD47714B-635B-A82A-3CD6-13958D6C7A63}"/>
              </a:ext>
            </a:extLst>
          </p:cNvPr>
          <p:cNvSpPr>
            <a:spLocks noGrp="1"/>
          </p:cNvSpPr>
          <p:nvPr>
            <p:ph type="ftr" sz="quarter" idx="11"/>
          </p:nvPr>
        </p:nvSpPr>
        <p:spPr>
          <a:xfrm>
            <a:off x="0" y="0"/>
            <a:ext cx="0" cy="0"/>
          </a:xfrm>
        </p:spPr>
        <p:txBody>
          <a:bodyPr/>
          <a:lstStyle>
            <a:lvl1pPr eaLnBrk="1" fontAlgn="auto" hangingPunct="1">
              <a:spcBef>
                <a:spcPts val="0"/>
              </a:spcBef>
              <a:spcAft>
                <a:spcPts val="0"/>
              </a:spcAft>
              <a:defRPr>
                <a:latin typeface="+mn-lt"/>
              </a:defRPr>
            </a:lvl1pPr>
          </a:lstStyle>
          <a:p>
            <a:pPr>
              <a:defRPr/>
            </a:pPr>
            <a:endParaRPr lang="vi-VN"/>
          </a:p>
        </p:txBody>
      </p:sp>
      <p:sp>
        <p:nvSpPr>
          <p:cNvPr id="6" name="Slide Number Placeholder 5">
            <a:extLst>
              <a:ext uri="{FF2B5EF4-FFF2-40B4-BE49-F238E27FC236}">
                <a16:creationId xmlns:a16="http://schemas.microsoft.com/office/drawing/2014/main" id="{ACA424F3-44E3-63FF-6B02-C7BBC450B7E8}"/>
              </a:ext>
            </a:extLst>
          </p:cNvPr>
          <p:cNvSpPr>
            <a:spLocks noGrp="1"/>
          </p:cNvSpPr>
          <p:nvPr>
            <p:ph type="sldNum" sz="quarter" idx="12"/>
          </p:nvPr>
        </p:nvSpPr>
        <p:spPr>
          <a:xfrm>
            <a:off x="0" y="0"/>
            <a:ext cx="0" cy="0"/>
          </a:xfr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B503C9EE-43C2-3D47-BCA3-D224FA010D0A}" type="slidenum">
              <a:rPr lang="en-US" altLang="en-VN"/>
              <a:pPr>
                <a:defRPr/>
              </a:pPr>
              <a:t>‹#›</a:t>
            </a:fld>
            <a:endParaRPr lang="en-US" altLang="en-VN"/>
          </a:p>
        </p:txBody>
      </p:sp>
    </p:spTree>
    <p:extLst>
      <p:ext uri="{BB962C8B-B14F-4D97-AF65-F5344CB8AC3E}">
        <p14:creationId xmlns:p14="http://schemas.microsoft.com/office/powerpoint/2010/main" val="382570724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C99F1ED-E710-6E84-4112-B356EE20BAD4}"/>
              </a:ext>
            </a:extLst>
          </p:cNvPr>
          <p:cNvSpPr>
            <a:spLocks noGrp="1"/>
          </p:cNvSpPr>
          <p:nvPr>
            <p:ph type="title"/>
          </p:nvPr>
        </p:nvSpPr>
        <p:spPr bwMode="auto">
          <a:xfrm>
            <a:off x="628650" y="365129"/>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endParaRPr lang="vi-VN" altLang="vi-VN"/>
          </a:p>
        </p:txBody>
      </p:sp>
      <p:sp>
        <p:nvSpPr>
          <p:cNvPr id="1027" name="Text Placeholder 2">
            <a:extLst>
              <a:ext uri="{FF2B5EF4-FFF2-40B4-BE49-F238E27FC236}">
                <a16:creationId xmlns:a16="http://schemas.microsoft.com/office/drawing/2014/main" id="{CA07185D-4757-8338-5B4F-680F7456C7F3}"/>
              </a:ext>
            </a:extLst>
          </p:cNvPr>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vi-VN" altLang="vi-VN"/>
          </a:p>
        </p:txBody>
      </p:sp>
      <p:sp>
        <p:nvSpPr>
          <p:cNvPr id="7" name="TextBox 6">
            <a:extLst>
              <a:ext uri="{FF2B5EF4-FFF2-40B4-BE49-F238E27FC236}">
                <a16:creationId xmlns:a16="http://schemas.microsoft.com/office/drawing/2014/main" id="{2CE8B74A-E6F8-1AAE-5710-89FF50B4694A}"/>
              </a:ext>
            </a:extLst>
          </p:cNvPr>
          <p:cNvSpPr txBox="1"/>
          <p:nvPr/>
        </p:nvSpPr>
        <p:spPr>
          <a:xfrm>
            <a:off x="7862892" y="6311905"/>
            <a:ext cx="1101725" cy="207749"/>
          </a:xfrm>
          <a:prstGeom prst="rect">
            <a:avLst/>
          </a:prstGeom>
          <a:noFill/>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altLang="en-VN" sz="750">
                <a:solidFill>
                  <a:srgbClr val="CF2941"/>
                </a:solidFill>
                <a:ea typeface="Roboto" panose="02000000000000000000" pitchFamily="2" charset="0"/>
                <a:cs typeface="Arial" panose="020B0604020202020204" pitchFamily="34" charset="0"/>
              </a:rPr>
              <a:t>Trang </a:t>
            </a:r>
            <a:fld id="{C128486D-A7BB-394D-AB27-875972895AE2}" type="slidenum">
              <a:rPr lang="en-US" altLang="en-VN" sz="750" smtClean="0">
                <a:solidFill>
                  <a:srgbClr val="CF2941"/>
                </a:solidFill>
                <a:ea typeface="Roboto" panose="02000000000000000000" pitchFamily="2" charset="0"/>
                <a:cs typeface="Arial" panose="020B0604020202020204" pitchFamily="34" charset="0"/>
              </a:rPr>
              <a:pPr eaLnBrk="1" hangingPunct="1">
                <a:defRPr/>
              </a:pPr>
              <a:t>‹#›</a:t>
            </a:fld>
            <a:endParaRPr lang="en-US" altLang="en-VN" sz="750">
              <a:solidFill>
                <a:srgbClr val="CF2941"/>
              </a:solidFill>
              <a:ea typeface="Roboto" panose="02000000000000000000" pitchFamily="2"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4583" r:id="rId1"/>
    <p:sldLayoutId id="2147484584" r:id="rId2"/>
    <p:sldLayoutId id="2147484582" r:id="rId3"/>
    <p:sldLayoutId id="2147484585" r:id="rId4"/>
    <p:sldLayoutId id="2147484586" r:id="rId5"/>
  </p:sldLayoutIdLst>
  <p:hf hdr="0" ftr="0" dt="0"/>
  <p:txStyles>
    <p:titleStyle>
      <a:lvl1pPr algn="l" defTabSz="514325" rtl="0" eaLnBrk="0" fontAlgn="base" hangingPunct="0">
        <a:lnSpc>
          <a:spcPct val="90000"/>
        </a:lnSpc>
        <a:spcBef>
          <a:spcPct val="0"/>
        </a:spcBef>
        <a:spcAft>
          <a:spcPct val="0"/>
        </a:spcAft>
        <a:defRPr sz="2475" kern="1200">
          <a:solidFill>
            <a:schemeClr val="tx1"/>
          </a:solidFill>
          <a:latin typeface="+mj-lt"/>
          <a:ea typeface="+mj-ea"/>
          <a:cs typeface="+mj-cs"/>
        </a:defRPr>
      </a:lvl1pPr>
      <a:lvl2pPr algn="l" defTabSz="514325" rtl="0" eaLnBrk="0" fontAlgn="base" hangingPunct="0">
        <a:lnSpc>
          <a:spcPct val="90000"/>
        </a:lnSpc>
        <a:spcBef>
          <a:spcPct val="0"/>
        </a:spcBef>
        <a:spcAft>
          <a:spcPct val="0"/>
        </a:spcAft>
        <a:defRPr sz="2475">
          <a:solidFill>
            <a:schemeClr val="tx1"/>
          </a:solidFill>
          <a:latin typeface="Arial" panose="020B0604020202020204" pitchFamily="34" charset="0"/>
        </a:defRPr>
      </a:lvl2pPr>
      <a:lvl3pPr algn="l" defTabSz="514325" rtl="0" eaLnBrk="0" fontAlgn="base" hangingPunct="0">
        <a:lnSpc>
          <a:spcPct val="90000"/>
        </a:lnSpc>
        <a:spcBef>
          <a:spcPct val="0"/>
        </a:spcBef>
        <a:spcAft>
          <a:spcPct val="0"/>
        </a:spcAft>
        <a:defRPr sz="2475">
          <a:solidFill>
            <a:schemeClr val="tx1"/>
          </a:solidFill>
          <a:latin typeface="Arial" panose="020B0604020202020204" pitchFamily="34" charset="0"/>
        </a:defRPr>
      </a:lvl3pPr>
      <a:lvl4pPr algn="l" defTabSz="514325" rtl="0" eaLnBrk="0" fontAlgn="base" hangingPunct="0">
        <a:lnSpc>
          <a:spcPct val="90000"/>
        </a:lnSpc>
        <a:spcBef>
          <a:spcPct val="0"/>
        </a:spcBef>
        <a:spcAft>
          <a:spcPct val="0"/>
        </a:spcAft>
        <a:defRPr sz="2475">
          <a:solidFill>
            <a:schemeClr val="tx1"/>
          </a:solidFill>
          <a:latin typeface="Arial" panose="020B0604020202020204" pitchFamily="34" charset="0"/>
        </a:defRPr>
      </a:lvl4pPr>
      <a:lvl5pPr algn="l" defTabSz="514325" rtl="0" eaLnBrk="0" fontAlgn="base" hangingPunct="0">
        <a:lnSpc>
          <a:spcPct val="90000"/>
        </a:lnSpc>
        <a:spcBef>
          <a:spcPct val="0"/>
        </a:spcBef>
        <a:spcAft>
          <a:spcPct val="0"/>
        </a:spcAft>
        <a:defRPr sz="2475">
          <a:solidFill>
            <a:schemeClr val="tx1"/>
          </a:solidFill>
          <a:latin typeface="Arial" panose="020B0604020202020204" pitchFamily="34" charset="0"/>
        </a:defRPr>
      </a:lvl5pPr>
      <a:lvl6pPr marL="342884" algn="l" defTabSz="514325" rtl="0" fontAlgn="base">
        <a:lnSpc>
          <a:spcPct val="90000"/>
        </a:lnSpc>
        <a:spcBef>
          <a:spcPct val="0"/>
        </a:spcBef>
        <a:spcAft>
          <a:spcPct val="0"/>
        </a:spcAft>
        <a:defRPr sz="2475">
          <a:solidFill>
            <a:schemeClr val="tx1"/>
          </a:solidFill>
          <a:latin typeface="Arial" panose="020B0604020202020204" pitchFamily="34" charset="0"/>
        </a:defRPr>
      </a:lvl6pPr>
      <a:lvl7pPr marL="685766" algn="l" defTabSz="514325" rtl="0" fontAlgn="base">
        <a:lnSpc>
          <a:spcPct val="90000"/>
        </a:lnSpc>
        <a:spcBef>
          <a:spcPct val="0"/>
        </a:spcBef>
        <a:spcAft>
          <a:spcPct val="0"/>
        </a:spcAft>
        <a:defRPr sz="2475">
          <a:solidFill>
            <a:schemeClr val="tx1"/>
          </a:solidFill>
          <a:latin typeface="Arial" panose="020B0604020202020204" pitchFamily="34" charset="0"/>
        </a:defRPr>
      </a:lvl7pPr>
      <a:lvl8pPr marL="1028649" algn="l" defTabSz="514325" rtl="0" fontAlgn="base">
        <a:lnSpc>
          <a:spcPct val="90000"/>
        </a:lnSpc>
        <a:spcBef>
          <a:spcPct val="0"/>
        </a:spcBef>
        <a:spcAft>
          <a:spcPct val="0"/>
        </a:spcAft>
        <a:defRPr sz="2475">
          <a:solidFill>
            <a:schemeClr val="tx1"/>
          </a:solidFill>
          <a:latin typeface="Arial" panose="020B0604020202020204" pitchFamily="34" charset="0"/>
        </a:defRPr>
      </a:lvl8pPr>
      <a:lvl9pPr marL="1371532" algn="l" defTabSz="514325" rtl="0" fontAlgn="base">
        <a:lnSpc>
          <a:spcPct val="90000"/>
        </a:lnSpc>
        <a:spcBef>
          <a:spcPct val="0"/>
        </a:spcBef>
        <a:spcAft>
          <a:spcPct val="0"/>
        </a:spcAft>
        <a:defRPr sz="2475">
          <a:solidFill>
            <a:schemeClr val="tx1"/>
          </a:solidFill>
          <a:latin typeface="Arial" panose="020B0604020202020204" pitchFamily="34" charset="0"/>
        </a:defRPr>
      </a:lvl9pPr>
    </p:titleStyle>
    <p:bodyStyle>
      <a:lvl1pPr algn="l" defTabSz="514325" rtl="0" eaLnBrk="0" fontAlgn="base" hangingPunct="0">
        <a:lnSpc>
          <a:spcPct val="90000"/>
        </a:lnSpc>
        <a:spcBef>
          <a:spcPts val="563"/>
        </a:spcBef>
        <a:spcAft>
          <a:spcPct val="0"/>
        </a:spcAft>
        <a:buFont typeface="Arial" panose="020B0604020202020204" pitchFamily="34" charset="0"/>
        <a:defRPr sz="1575" kern="1200">
          <a:solidFill>
            <a:schemeClr val="tx1"/>
          </a:solidFill>
          <a:latin typeface="+mn-lt"/>
          <a:ea typeface="+mn-ea"/>
          <a:cs typeface="+mn-cs"/>
        </a:defRPr>
      </a:lvl1pPr>
      <a:lvl2pPr marL="385745" indent="-128582" algn="l" defTabSz="514325" rtl="0" eaLnBrk="0" fontAlgn="base" hangingPunct="0">
        <a:lnSpc>
          <a:spcPct val="90000"/>
        </a:lnSpc>
        <a:spcBef>
          <a:spcPts val="281"/>
        </a:spcBef>
        <a:spcAft>
          <a:spcPct val="0"/>
        </a:spcAft>
        <a:buFont typeface="Arial" panose="020B0604020202020204" pitchFamily="34" charset="0"/>
        <a:buChar char="•"/>
        <a:defRPr kern="1200">
          <a:solidFill>
            <a:schemeClr val="tx1"/>
          </a:solidFill>
          <a:latin typeface="+mn-lt"/>
          <a:ea typeface="+mn-ea"/>
          <a:cs typeface="+mn-cs"/>
        </a:defRPr>
      </a:lvl2pPr>
      <a:lvl3pPr marL="642906" indent="-128582" algn="l" defTabSz="514325" rtl="0" eaLnBrk="0" fontAlgn="base" hangingPunct="0">
        <a:lnSpc>
          <a:spcPct val="90000"/>
        </a:lnSpc>
        <a:spcBef>
          <a:spcPts val="281"/>
        </a:spcBef>
        <a:spcAft>
          <a:spcPct val="0"/>
        </a:spcAft>
        <a:buFont typeface="Arial" panose="020B0604020202020204" pitchFamily="34" charset="0"/>
        <a:buChar char="•"/>
        <a:defRPr sz="1125" kern="1200">
          <a:solidFill>
            <a:schemeClr val="tx1"/>
          </a:solidFill>
          <a:latin typeface="+mn-lt"/>
          <a:ea typeface="+mn-ea"/>
          <a:cs typeface="+mn-cs"/>
        </a:defRPr>
      </a:lvl3pPr>
      <a:lvl4pPr marL="900068" indent="-128582" algn="l" defTabSz="514325" rtl="0" eaLnBrk="0" fontAlgn="base" hangingPunct="0">
        <a:lnSpc>
          <a:spcPct val="90000"/>
        </a:lnSpc>
        <a:spcBef>
          <a:spcPts val="281"/>
        </a:spcBef>
        <a:spcAft>
          <a:spcPct val="0"/>
        </a:spcAft>
        <a:buFont typeface="Arial" panose="020B0604020202020204" pitchFamily="34" charset="0"/>
        <a:buChar char="•"/>
        <a:defRPr sz="975" kern="1200">
          <a:solidFill>
            <a:schemeClr val="tx1"/>
          </a:solidFill>
          <a:latin typeface="+mn-lt"/>
          <a:ea typeface="+mn-ea"/>
          <a:cs typeface="+mn-cs"/>
        </a:defRPr>
      </a:lvl4pPr>
      <a:lvl5pPr marL="1157230" indent="-128582" algn="l" defTabSz="514325" rtl="0" eaLnBrk="0" fontAlgn="base" hangingPunct="0">
        <a:lnSpc>
          <a:spcPct val="90000"/>
        </a:lnSpc>
        <a:spcBef>
          <a:spcPts val="281"/>
        </a:spcBef>
        <a:spcAft>
          <a:spcPct val="0"/>
        </a:spcAft>
        <a:buFont typeface="Arial" panose="020B0604020202020204" pitchFamily="34" charset="0"/>
        <a:buChar char="•"/>
        <a:defRPr sz="975" kern="1200">
          <a:solidFill>
            <a:schemeClr val="tx1"/>
          </a:solidFill>
          <a:latin typeface="+mn-lt"/>
          <a:ea typeface="+mn-ea"/>
          <a:cs typeface="+mn-cs"/>
        </a:defRPr>
      </a:lvl5pPr>
      <a:lvl6pPr marL="1414393" indent="-128582" algn="l" defTabSz="514325" rtl="0" eaLnBrk="1" latinLnBrk="0" hangingPunct="1">
        <a:lnSpc>
          <a:spcPct val="90000"/>
        </a:lnSpc>
        <a:spcBef>
          <a:spcPts val="281"/>
        </a:spcBef>
        <a:buFont typeface="Arial" panose="020B0604020202090204" pitchFamily="34" charset="0"/>
        <a:buChar char="•"/>
        <a:defRPr sz="1013" kern="1200">
          <a:solidFill>
            <a:schemeClr val="tx1"/>
          </a:solidFill>
          <a:latin typeface="+mn-lt"/>
          <a:ea typeface="+mn-ea"/>
          <a:cs typeface="+mn-cs"/>
        </a:defRPr>
      </a:lvl6pPr>
      <a:lvl7pPr marL="1671554" indent="-128582" algn="l" defTabSz="514325" rtl="0" eaLnBrk="1" latinLnBrk="0" hangingPunct="1">
        <a:lnSpc>
          <a:spcPct val="90000"/>
        </a:lnSpc>
        <a:spcBef>
          <a:spcPts val="281"/>
        </a:spcBef>
        <a:buFont typeface="Arial" panose="020B0604020202090204" pitchFamily="34" charset="0"/>
        <a:buChar char="•"/>
        <a:defRPr sz="1013" kern="1200">
          <a:solidFill>
            <a:schemeClr val="tx1"/>
          </a:solidFill>
          <a:latin typeface="+mn-lt"/>
          <a:ea typeface="+mn-ea"/>
          <a:cs typeface="+mn-cs"/>
        </a:defRPr>
      </a:lvl7pPr>
      <a:lvl8pPr marL="1928717" indent="-128582" algn="l" defTabSz="514325" rtl="0" eaLnBrk="1" latinLnBrk="0" hangingPunct="1">
        <a:lnSpc>
          <a:spcPct val="90000"/>
        </a:lnSpc>
        <a:spcBef>
          <a:spcPts val="281"/>
        </a:spcBef>
        <a:buFont typeface="Arial" panose="020B0604020202090204" pitchFamily="34" charset="0"/>
        <a:buChar char="•"/>
        <a:defRPr sz="1013" kern="1200">
          <a:solidFill>
            <a:schemeClr val="tx1"/>
          </a:solidFill>
          <a:latin typeface="+mn-lt"/>
          <a:ea typeface="+mn-ea"/>
          <a:cs typeface="+mn-cs"/>
        </a:defRPr>
      </a:lvl8pPr>
      <a:lvl9pPr marL="2185880" indent="-128582" algn="l" defTabSz="514325" rtl="0" eaLnBrk="1" latinLnBrk="0" hangingPunct="1">
        <a:lnSpc>
          <a:spcPct val="90000"/>
        </a:lnSpc>
        <a:spcBef>
          <a:spcPts val="281"/>
        </a:spcBef>
        <a:buFont typeface="Arial" panose="020B0604020202090204" pitchFamily="34" charset="0"/>
        <a:buChar char="•"/>
        <a:defRPr sz="1013" kern="1200">
          <a:solidFill>
            <a:schemeClr val="tx1"/>
          </a:solidFill>
          <a:latin typeface="+mn-lt"/>
          <a:ea typeface="+mn-ea"/>
          <a:cs typeface="+mn-cs"/>
        </a:defRPr>
      </a:lvl9pPr>
    </p:bodyStyle>
    <p:otherStyle>
      <a:defPPr>
        <a:defRPr lang="en-US"/>
      </a:defPPr>
      <a:lvl1pPr marL="0" algn="l" defTabSz="514325" rtl="0" eaLnBrk="1" latinLnBrk="0" hangingPunct="1">
        <a:defRPr sz="1013" kern="1200">
          <a:solidFill>
            <a:schemeClr val="tx1"/>
          </a:solidFill>
          <a:latin typeface="+mn-lt"/>
          <a:ea typeface="+mn-ea"/>
          <a:cs typeface="+mn-cs"/>
        </a:defRPr>
      </a:lvl1pPr>
      <a:lvl2pPr marL="257162" algn="l" defTabSz="514325" rtl="0" eaLnBrk="1" latinLnBrk="0" hangingPunct="1">
        <a:defRPr sz="1013" kern="1200">
          <a:solidFill>
            <a:schemeClr val="tx1"/>
          </a:solidFill>
          <a:latin typeface="+mn-lt"/>
          <a:ea typeface="+mn-ea"/>
          <a:cs typeface="+mn-cs"/>
        </a:defRPr>
      </a:lvl2pPr>
      <a:lvl3pPr marL="514325" algn="l" defTabSz="514325" rtl="0" eaLnBrk="1" latinLnBrk="0" hangingPunct="1">
        <a:defRPr sz="1013" kern="1200">
          <a:solidFill>
            <a:schemeClr val="tx1"/>
          </a:solidFill>
          <a:latin typeface="+mn-lt"/>
          <a:ea typeface="+mn-ea"/>
          <a:cs typeface="+mn-cs"/>
        </a:defRPr>
      </a:lvl3pPr>
      <a:lvl4pPr marL="771487" algn="l" defTabSz="514325" rtl="0" eaLnBrk="1" latinLnBrk="0" hangingPunct="1">
        <a:defRPr sz="1013" kern="1200">
          <a:solidFill>
            <a:schemeClr val="tx1"/>
          </a:solidFill>
          <a:latin typeface="+mn-lt"/>
          <a:ea typeface="+mn-ea"/>
          <a:cs typeface="+mn-cs"/>
        </a:defRPr>
      </a:lvl4pPr>
      <a:lvl5pPr marL="1028649" algn="l" defTabSz="514325" rtl="0" eaLnBrk="1" latinLnBrk="0" hangingPunct="1">
        <a:defRPr sz="1013" kern="1200">
          <a:solidFill>
            <a:schemeClr val="tx1"/>
          </a:solidFill>
          <a:latin typeface="+mn-lt"/>
          <a:ea typeface="+mn-ea"/>
          <a:cs typeface="+mn-cs"/>
        </a:defRPr>
      </a:lvl5pPr>
      <a:lvl6pPr marL="1285811" algn="l" defTabSz="514325" rtl="0" eaLnBrk="1" latinLnBrk="0" hangingPunct="1">
        <a:defRPr sz="1013" kern="1200">
          <a:solidFill>
            <a:schemeClr val="tx1"/>
          </a:solidFill>
          <a:latin typeface="+mn-lt"/>
          <a:ea typeface="+mn-ea"/>
          <a:cs typeface="+mn-cs"/>
        </a:defRPr>
      </a:lvl6pPr>
      <a:lvl7pPr marL="1542974" algn="l" defTabSz="514325" rtl="0" eaLnBrk="1" latinLnBrk="0" hangingPunct="1">
        <a:defRPr sz="1013" kern="1200">
          <a:solidFill>
            <a:schemeClr val="tx1"/>
          </a:solidFill>
          <a:latin typeface="+mn-lt"/>
          <a:ea typeface="+mn-ea"/>
          <a:cs typeface="+mn-cs"/>
        </a:defRPr>
      </a:lvl7pPr>
      <a:lvl8pPr marL="1800135" algn="l" defTabSz="514325" rtl="0" eaLnBrk="1" latinLnBrk="0" hangingPunct="1">
        <a:defRPr sz="1013" kern="1200">
          <a:solidFill>
            <a:schemeClr val="tx1"/>
          </a:solidFill>
          <a:latin typeface="+mn-lt"/>
          <a:ea typeface="+mn-ea"/>
          <a:cs typeface="+mn-cs"/>
        </a:defRPr>
      </a:lvl8pPr>
      <a:lvl9pPr marL="2057297" algn="l" defTabSz="514325"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a:extLst>
              <a:ext uri="{FF2B5EF4-FFF2-40B4-BE49-F238E27FC236}">
                <a16:creationId xmlns:a16="http://schemas.microsoft.com/office/drawing/2014/main" id="{82AA155E-8FA0-3551-0017-11E8908CD4F0}"/>
              </a:ext>
            </a:extLst>
          </p:cNvPr>
          <p:cNvSpPr>
            <a:spLocks noGrp="1"/>
          </p:cNvSpPr>
          <p:nvPr>
            <p:ph type="ctrTitle"/>
          </p:nvPr>
        </p:nvSpPr>
        <p:spPr>
          <a:xfrm>
            <a:off x="535781" y="2432951"/>
            <a:ext cx="8072438" cy="739489"/>
          </a:xfrm>
        </p:spPr>
        <p:txBody>
          <a:bodyPr/>
          <a:lstStyle/>
          <a:p>
            <a:pPr algn="ctr" eaLnBrk="1" hangingPunct="1"/>
            <a:r>
              <a:rPr lang="en-US" altLang="vi-VN" sz="2400" b="1" dirty="0">
                <a:solidFill>
                  <a:srgbClr val="C00000"/>
                </a:solidFill>
                <a:latin typeface="Calibri" panose="020F0502020204030204" pitchFamily="34" charset="0"/>
                <a:ea typeface="Calibri" panose="020F0502020204030204" pitchFamily="34" charset="0"/>
                <a:cs typeface="Calibri" panose="020F0502020204030204" pitchFamily="34" charset="0"/>
              </a:rPr>
              <a:t>NGHIÊN CỨU XÂY DỰNG TRÒ CHƠI SỬ DỤNG THIẾT BỊ NHẬN DIỆN CỬ CHỈ BÀN TAY LEAP MOTION</a:t>
            </a:r>
            <a:endParaRPr lang="vi-VN" altLang="vi-VN" sz="2400"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sp>
        <p:nvSpPr>
          <p:cNvPr id="7170" name="Title 1">
            <a:extLst>
              <a:ext uri="{FF2B5EF4-FFF2-40B4-BE49-F238E27FC236}">
                <a16:creationId xmlns:a16="http://schemas.microsoft.com/office/drawing/2014/main" id="{741AE1D4-9239-537A-8265-61435AD52573}"/>
              </a:ext>
            </a:extLst>
          </p:cNvPr>
          <p:cNvSpPr txBox="1">
            <a:spLocks/>
          </p:cNvSpPr>
          <p:nvPr/>
        </p:nvSpPr>
        <p:spPr bwMode="auto">
          <a:xfrm>
            <a:off x="1514475" y="231449"/>
            <a:ext cx="611505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defTabSz="685800">
              <a:lnSpc>
                <a:spcPct val="90000"/>
              </a:lnSpc>
              <a:spcBef>
                <a:spcPts val="750"/>
              </a:spcBef>
              <a:buFont typeface="Arial" panose="020B0604020202020204" pitchFamily="34" charset="0"/>
              <a:defRPr sz="2100">
                <a:solidFill>
                  <a:schemeClr val="tx1"/>
                </a:solidFill>
                <a:latin typeface="Arial" panose="020B0604020202020204" pitchFamily="34" charset="0"/>
              </a:defRPr>
            </a:lvl1pPr>
            <a:lvl2pPr marL="514350" indent="-171450" defTabSz="685800">
              <a:lnSpc>
                <a:spcPct val="90000"/>
              </a:lnSpc>
              <a:spcBef>
                <a:spcPts val="375"/>
              </a:spcBef>
              <a:buFont typeface="Arial" panose="020B0604020202020204" pitchFamily="34" charset="0"/>
              <a:buChar char="•"/>
              <a:defRPr>
                <a:solidFill>
                  <a:schemeClr val="tx1"/>
                </a:solidFill>
                <a:latin typeface="Arial" panose="020B0604020202020204" pitchFamily="34" charset="0"/>
              </a:defRPr>
            </a:lvl2pPr>
            <a:lvl3pPr marL="857250" indent="-171450" defTabSz="685800">
              <a:lnSpc>
                <a:spcPct val="90000"/>
              </a:lnSpc>
              <a:spcBef>
                <a:spcPts val="375"/>
              </a:spcBef>
              <a:buFont typeface="Arial" panose="020B0604020202020204" pitchFamily="34" charset="0"/>
              <a:buChar char="•"/>
              <a:defRPr sz="1500">
                <a:solidFill>
                  <a:schemeClr val="tx1"/>
                </a:solidFill>
                <a:latin typeface="Arial" panose="020B0604020202020204" pitchFamily="34" charset="0"/>
              </a:defRPr>
            </a:lvl3pPr>
            <a:lvl4pPr marL="1200150" indent="-171450" defTabSz="685800">
              <a:lnSpc>
                <a:spcPct val="90000"/>
              </a:lnSpc>
              <a:spcBef>
                <a:spcPts val="375"/>
              </a:spcBef>
              <a:buFont typeface="Arial" panose="020B0604020202020204" pitchFamily="34" charset="0"/>
              <a:buChar char="•"/>
              <a:defRPr sz="1300">
                <a:solidFill>
                  <a:schemeClr val="tx1"/>
                </a:solidFill>
                <a:latin typeface="Arial" panose="020B0604020202020204" pitchFamily="34" charset="0"/>
              </a:defRPr>
            </a:lvl4pPr>
            <a:lvl5pPr marL="1543050" indent="-171450" defTabSz="685800">
              <a:lnSpc>
                <a:spcPct val="90000"/>
              </a:lnSpc>
              <a:spcBef>
                <a:spcPts val="375"/>
              </a:spcBef>
              <a:buFont typeface="Arial" panose="020B0604020202020204" pitchFamily="34" charset="0"/>
              <a:buChar char="•"/>
              <a:defRPr sz="1300">
                <a:solidFill>
                  <a:schemeClr val="tx1"/>
                </a:solidFill>
                <a:latin typeface="Arial" panose="020B0604020202020204" pitchFamily="34" charset="0"/>
              </a:defRPr>
            </a:lvl5pPr>
            <a:lvl6pPr marL="20002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Arial" panose="020B0604020202020204" pitchFamily="34" charset="0"/>
              </a:defRPr>
            </a:lvl6pPr>
            <a:lvl7pPr marL="24574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Arial" panose="020B0604020202020204" pitchFamily="34" charset="0"/>
              </a:defRPr>
            </a:lvl7pPr>
            <a:lvl8pPr marL="29146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Arial" panose="020B0604020202020204" pitchFamily="34" charset="0"/>
              </a:defRPr>
            </a:lvl8pPr>
            <a:lvl9pPr marL="33718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Arial" panose="020B0604020202020204" pitchFamily="34" charset="0"/>
              </a:defRPr>
            </a:lvl9pPr>
          </a:lstStyle>
          <a:p>
            <a:pPr algn="ctr" eaLnBrk="1" hangingPunct="1">
              <a:lnSpc>
                <a:spcPct val="100000"/>
              </a:lnSpc>
              <a:spcBef>
                <a:spcPct val="0"/>
              </a:spcBef>
              <a:buFontTx/>
              <a:buNone/>
            </a:pPr>
            <a:r>
              <a:rPr lang="en-US" altLang="vi-VN" sz="1600" b="1" dirty="0">
                <a:solidFill>
                  <a:srgbClr val="C00000"/>
                </a:solidFill>
                <a:latin typeface="Calibri" panose="020F0502020204030204" pitchFamily="34" charset="0"/>
                <a:ea typeface="Calibri" panose="020F0502020204030204" pitchFamily="34" charset="0"/>
                <a:cs typeface="Calibri" panose="020F0502020204030204" pitchFamily="34" charset="0"/>
              </a:rPr>
              <a:t>HỌC VIỆN CÔNG NGHỆ BƯU CHÍNH VIỄN THÔNG</a:t>
            </a:r>
          </a:p>
          <a:p>
            <a:pPr algn="ctr" eaLnBrk="1" hangingPunct="1">
              <a:lnSpc>
                <a:spcPct val="100000"/>
              </a:lnSpc>
              <a:spcBef>
                <a:spcPct val="0"/>
              </a:spcBef>
              <a:buFontTx/>
              <a:buNone/>
            </a:pPr>
            <a:r>
              <a:rPr lang="en-US" altLang="vi-VN" sz="1600" b="1" dirty="0">
                <a:solidFill>
                  <a:srgbClr val="C00000"/>
                </a:solidFill>
                <a:latin typeface="Calibri" panose="020F0502020204030204" pitchFamily="34" charset="0"/>
                <a:ea typeface="Calibri" panose="020F0502020204030204" pitchFamily="34" charset="0"/>
                <a:cs typeface="Calibri" panose="020F0502020204030204" pitchFamily="34" charset="0"/>
              </a:rPr>
              <a:t>KHOA CÔNG NGHỆ THÔNG TIN 1</a:t>
            </a:r>
            <a:endParaRPr lang="vi-VN" altLang="vi-VN" sz="2800"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13" name="Table 13">
            <a:extLst>
              <a:ext uri="{FF2B5EF4-FFF2-40B4-BE49-F238E27FC236}">
                <a16:creationId xmlns:a16="http://schemas.microsoft.com/office/drawing/2014/main" id="{65BD4072-40C9-ED9C-1928-75B1691AA4E4}"/>
              </a:ext>
            </a:extLst>
          </p:cNvPr>
          <p:cNvGraphicFramePr>
            <a:graphicFrameLocks noGrp="1"/>
          </p:cNvGraphicFramePr>
          <p:nvPr>
            <p:extLst>
              <p:ext uri="{D42A27DB-BD31-4B8C-83A1-F6EECF244321}">
                <p14:modId xmlns:p14="http://schemas.microsoft.com/office/powerpoint/2010/main" val="326089185"/>
              </p:ext>
            </p:extLst>
          </p:nvPr>
        </p:nvGraphicFramePr>
        <p:xfrm>
          <a:off x="1600200" y="3950752"/>
          <a:ext cx="5943600" cy="1249560"/>
        </p:xfrm>
        <a:graphic>
          <a:graphicData uri="http://schemas.openxmlformats.org/drawingml/2006/table">
            <a:tbl>
              <a:tblPr firstRow="1" bandRow="1">
                <a:tableStyleId>{2D5ABB26-0587-4C30-8999-92F81FD0307C}</a:tableStyleId>
              </a:tblPr>
              <a:tblGrid>
                <a:gridCol w="2971800">
                  <a:extLst>
                    <a:ext uri="{9D8B030D-6E8A-4147-A177-3AD203B41FA5}">
                      <a16:colId xmlns:a16="http://schemas.microsoft.com/office/drawing/2014/main" val="20000"/>
                    </a:ext>
                  </a:extLst>
                </a:gridCol>
                <a:gridCol w="2971800">
                  <a:extLst>
                    <a:ext uri="{9D8B030D-6E8A-4147-A177-3AD203B41FA5}">
                      <a16:colId xmlns:a16="http://schemas.microsoft.com/office/drawing/2014/main" val="20001"/>
                    </a:ext>
                  </a:extLst>
                </a:gridCol>
              </a:tblGrid>
              <a:tr h="278011">
                <a:tc>
                  <a:txBody>
                    <a:bodyPr/>
                    <a:lstStyle/>
                    <a:p>
                      <a:r>
                        <a:rPr lang="en-VN" sz="1600" dirty="0">
                          <a:solidFill>
                            <a:srgbClr val="C00000"/>
                          </a:solidFill>
                          <a:latin typeface="Times New Roman" panose="02020603050405020304" pitchFamily="18" charset="0"/>
                          <a:cs typeface="Times New Roman" panose="02020603050405020304" pitchFamily="18" charset="0"/>
                        </a:rPr>
                        <a:t>GIẢNG VIÊN HƯỚNG DẪN </a:t>
                      </a:r>
                      <a:endParaRPr lang="en-VN" sz="1200" dirty="0">
                        <a:solidFill>
                          <a:srgbClr val="C00000"/>
                        </a:solidFill>
                        <a:latin typeface="Times New Roman" panose="02020603050405020304" pitchFamily="18" charset="0"/>
                        <a:cs typeface="Times New Roman" panose="02020603050405020304" pitchFamily="18" charset="0"/>
                      </a:endParaRPr>
                    </a:p>
                  </a:txBody>
                  <a:tcPr marL="68580" marR="68580" marT="34275" marB="34275"/>
                </a:tc>
                <a:tc>
                  <a:txBody>
                    <a:bodyPr/>
                    <a:lstStyle/>
                    <a:p>
                      <a:pPr algn="l"/>
                      <a:r>
                        <a:rPr lang="en-VN" sz="1600" dirty="0">
                          <a:solidFill>
                            <a:srgbClr val="C00000"/>
                          </a:solidFill>
                          <a:latin typeface="Times New Roman" panose="02020603050405020304" pitchFamily="18" charset="0"/>
                          <a:cs typeface="Times New Roman" panose="02020603050405020304" pitchFamily="18" charset="0"/>
                        </a:rPr>
                        <a:t>: T</a:t>
                      </a:r>
                      <a:r>
                        <a:rPr lang="en-US" sz="1600" dirty="0">
                          <a:solidFill>
                            <a:srgbClr val="C00000"/>
                          </a:solidFill>
                          <a:latin typeface="Times New Roman" panose="02020603050405020304" pitchFamily="18" charset="0"/>
                          <a:cs typeface="Times New Roman" panose="02020603050405020304" pitchFamily="18" charset="0"/>
                        </a:rPr>
                        <a:t>h</a:t>
                      </a:r>
                      <a:r>
                        <a:rPr lang="en-VN" sz="1600" dirty="0">
                          <a:solidFill>
                            <a:srgbClr val="C00000"/>
                          </a:solidFill>
                          <a:latin typeface="Times New Roman" panose="02020603050405020304" pitchFamily="18" charset="0"/>
                          <a:cs typeface="Times New Roman" panose="02020603050405020304" pitchFamily="18" charset="0"/>
                        </a:rPr>
                        <a:t>S</a:t>
                      </a:r>
                      <a:r>
                        <a:rPr lang="en-US" sz="1600" dirty="0">
                          <a:solidFill>
                            <a:srgbClr val="C00000"/>
                          </a:solidFill>
                          <a:latin typeface="Times New Roman" panose="02020603050405020304" pitchFamily="18" charset="0"/>
                          <a:cs typeface="Times New Roman" panose="02020603050405020304" pitchFamily="18" charset="0"/>
                        </a:rPr>
                        <a:t>.</a:t>
                      </a:r>
                      <a:r>
                        <a:rPr lang="en-VN" sz="1600" dirty="0">
                          <a:solidFill>
                            <a:srgbClr val="C00000"/>
                          </a:solidFill>
                          <a:latin typeface="Times New Roman" panose="02020603050405020304" pitchFamily="18" charset="0"/>
                          <a:cs typeface="Times New Roman" panose="02020603050405020304" pitchFamily="18" charset="0"/>
                        </a:rPr>
                        <a:t> </a:t>
                      </a:r>
                      <a:r>
                        <a:rPr lang="en-US" sz="1600" dirty="0">
                          <a:solidFill>
                            <a:srgbClr val="C00000"/>
                          </a:solidFill>
                          <a:latin typeface="Times New Roman" panose="02020603050405020304" pitchFamily="18" charset="0"/>
                          <a:cs typeface="Times New Roman" panose="02020603050405020304" pitchFamily="18" charset="0"/>
                        </a:rPr>
                        <a:t>BÙI VĂN KIÊN</a:t>
                      </a:r>
                      <a:endParaRPr lang="en-VN" sz="1200" dirty="0">
                        <a:solidFill>
                          <a:srgbClr val="C00000"/>
                        </a:solidFill>
                        <a:latin typeface="Times New Roman" panose="02020603050405020304" pitchFamily="18" charset="0"/>
                        <a:cs typeface="Times New Roman" panose="02020603050405020304" pitchFamily="18" charset="0"/>
                      </a:endParaRPr>
                    </a:p>
                  </a:txBody>
                  <a:tcPr marL="68580" marR="68580" marT="34275" marB="34275"/>
                </a:tc>
                <a:extLst>
                  <a:ext uri="{0D108BD9-81ED-4DB2-BD59-A6C34878D82A}">
                    <a16:rowId xmlns:a16="http://schemas.microsoft.com/office/drawing/2014/main" val="10000"/>
                  </a:ext>
                </a:extLst>
              </a:tr>
              <a:tr h="278011">
                <a:tc>
                  <a:txBody>
                    <a:bodyPr/>
                    <a:lstStyle/>
                    <a:p>
                      <a:r>
                        <a:rPr lang="en-VN" sz="1600" dirty="0">
                          <a:solidFill>
                            <a:srgbClr val="C00000"/>
                          </a:solidFill>
                          <a:latin typeface="Times New Roman" panose="02020603050405020304" pitchFamily="18" charset="0"/>
                          <a:cs typeface="Times New Roman" panose="02020603050405020304" pitchFamily="18" charset="0"/>
                        </a:rPr>
                        <a:t>SINH VIÊN THỰC HIỆN</a:t>
                      </a:r>
                      <a:endParaRPr lang="en-VN" sz="1200" dirty="0">
                        <a:solidFill>
                          <a:srgbClr val="C00000"/>
                        </a:solidFill>
                        <a:latin typeface="Times New Roman" panose="02020603050405020304" pitchFamily="18" charset="0"/>
                        <a:cs typeface="Times New Roman" panose="02020603050405020304" pitchFamily="18" charset="0"/>
                      </a:endParaRPr>
                    </a:p>
                  </a:txBody>
                  <a:tcPr marL="68580" marR="68580" marT="34275" marB="34275"/>
                </a:tc>
                <a:tc>
                  <a:txBody>
                    <a:bodyPr/>
                    <a:lstStyle/>
                    <a:p>
                      <a:pPr algn="l"/>
                      <a:r>
                        <a:rPr lang="en-VN" sz="1600" dirty="0">
                          <a:solidFill>
                            <a:srgbClr val="C00000"/>
                          </a:solidFill>
                          <a:latin typeface="Times New Roman" panose="02020603050405020304" pitchFamily="18" charset="0"/>
                          <a:cs typeface="Times New Roman" panose="02020603050405020304" pitchFamily="18" charset="0"/>
                        </a:rPr>
                        <a:t>:</a:t>
                      </a:r>
                      <a:r>
                        <a:rPr lang="en-US" sz="1600" dirty="0">
                          <a:solidFill>
                            <a:srgbClr val="C00000"/>
                          </a:solidFill>
                          <a:latin typeface="Times New Roman" panose="02020603050405020304" pitchFamily="18" charset="0"/>
                          <a:cs typeface="Times New Roman" panose="02020603050405020304" pitchFamily="18" charset="0"/>
                        </a:rPr>
                        <a:t> NGUYỄN TIẾN HÙNG</a:t>
                      </a:r>
                      <a:endParaRPr lang="en-VN" sz="1200" dirty="0">
                        <a:solidFill>
                          <a:srgbClr val="C00000"/>
                        </a:solidFill>
                        <a:latin typeface="Times New Roman" panose="02020603050405020304" pitchFamily="18" charset="0"/>
                        <a:cs typeface="Times New Roman" panose="02020603050405020304" pitchFamily="18" charset="0"/>
                      </a:endParaRPr>
                    </a:p>
                  </a:txBody>
                  <a:tcPr marL="68580" marR="68580" marT="34275" marB="34275"/>
                </a:tc>
                <a:extLst>
                  <a:ext uri="{0D108BD9-81ED-4DB2-BD59-A6C34878D82A}">
                    <a16:rowId xmlns:a16="http://schemas.microsoft.com/office/drawing/2014/main" val="10001"/>
                  </a:ext>
                </a:extLst>
              </a:tr>
              <a:tr h="278011">
                <a:tc>
                  <a:txBody>
                    <a:bodyPr/>
                    <a:lstStyle/>
                    <a:p>
                      <a:r>
                        <a:rPr lang="en-VN" sz="1600" dirty="0">
                          <a:solidFill>
                            <a:srgbClr val="C00000"/>
                          </a:solidFill>
                          <a:latin typeface="Times New Roman" panose="02020603050405020304" pitchFamily="18" charset="0"/>
                          <a:cs typeface="Times New Roman" panose="02020603050405020304" pitchFamily="18" charset="0"/>
                        </a:rPr>
                        <a:t>MÃ SINH VIÊN</a:t>
                      </a:r>
                      <a:endParaRPr lang="en-VN" sz="1200" dirty="0">
                        <a:solidFill>
                          <a:srgbClr val="C00000"/>
                        </a:solidFill>
                        <a:latin typeface="Times New Roman" panose="02020603050405020304" pitchFamily="18" charset="0"/>
                        <a:cs typeface="Times New Roman" panose="02020603050405020304" pitchFamily="18" charset="0"/>
                      </a:endParaRPr>
                    </a:p>
                  </a:txBody>
                  <a:tcPr marL="68580" marR="68580" marT="34275" marB="34275"/>
                </a:tc>
                <a:tc>
                  <a:txBody>
                    <a:bodyPr/>
                    <a:lstStyle/>
                    <a:p>
                      <a:pPr algn="l"/>
                      <a:r>
                        <a:rPr lang="en-VN" sz="1600" dirty="0">
                          <a:solidFill>
                            <a:srgbClr val="C00000"/>
                          </a:solidFill>
                          <a:latin typeface="Times New Roman" panose="02020603050405020304" pitchFamily="18" charset="0"/>
                          <a:cs typeface="Times New Roman" panose="02020603050405020304" pitchFamily="18" charset="0"/>
                        </a:rPr>
                        <a:t>: </a:t>
                      </a:r>
                      <a:r>
                        <a:rPr lang="en-US" sz="1600" dirty="0">
                          <a:solidFill>
                            <a:srgbClr val="C00000"/>
                          </a:solidFill>
                          <a:latin typeface="Times New Roman" panose="02020603050405020304" pitchFamily="18" charset="0"/>
                          <a:cs typeface="Times New Roman" panose="02020603050405020304" pitchFamily="18" charset="0"/>
                        </a:rPr>
                        <a:t>B20</a:t>
                      </a:r>
                      <a:r>
                        <a:rPr lang="en-VN" sz="1600" dirty="0">
                          <a:solidFill>
                            <a:srgbClr val="C00000"/>
                          </a:solidFill>
                          <a:latin typeface="Times New Roman" panose="02020603050405020304" pitchFamily="18" charset="0"/>
                          <a:cs typeface="Times New Roman" panose="02020603050405020304" pitchFamily="18" charset="0"/>
                        </a:rPr>
                        <a:t>DCCN</a:t>
                      </a:r>
                      <a:r>
                        <a:rPr lang="en-US" sz="1600" dirty="0">
                          <a:solidFill>
                            <a:srgbClr val="C00000"/>
                          </a:solidFill>
                          <a:latin typeface="Times New Roman" panose="02020603050405020304" pitchFamily="18" charset="0"/>
                          <a:cs typeface="Times New Roman" panose="02020603050405020304" pitchFamily="18" charset="0"/>
                        </a:rPr>
                        <a:t>297</a:t>
                      </a:r>
                      <a:endParaRPr lang="en-VN" sz="1200" dirty="0">
                        <a:solidFill>
                          <a:srgbClr val="C00000"/>
                        </a:solidFill>
                        <a:latin typeface="Times New Roman" panose="02020603050405020304" pitchFamily="18" charset="0"/>
                        <a:cs typeface="Times New Roman" panose="02020603050405020304" pitchFamily="18" charset="0"/>
                      </a:endParaRPr>
                    </a:p>
                  </a:txBody>
                  <a:tcPr marL="68580" marR="68580" marT="34275" marB="34275"/>
                </a:tc>
                <a:extLst>
                  <a:ext uri="{0D108BD9-81ED-4DB2-BD59-A6C34878D82A}">
                    <a16:rowId xmlns:a16="http://schemas.microsoft.com/office/drawing/2014/main" val="10002"/>
                  </a:ext>
                </a:extLst>
              </a:tr>
              <a:tr h="278011">
                <a:tc>
                  <a:txBody>
                    <a:bodyPr/>
                    <a:lstStyle/>
                    <a:p>
                      <a:r>
                        <a:rPr lang="en-VN" sz="1600" dirty="0">
                          <a:solidFill>
                            <a:srgbClr val="C00000"/>
                          </a:solidFill>
                          <a:latin typeface="Times New Roman" panose="02020603050405020304" pitchFamily="18" charset="0"/>
                          <a:cs typeface="Times New Roman" panose="02020603050405020304" pitchFamily="18" charset="0"/>
                        </a:rPr>
                        <a:t>LỚP</a:t>
                      </a:r>
                      <a:endParaRPr lang="en-VN" sz="1200" dirty="0">
                        <a:solidFill>
                          <a:srgbClr val="C00000"/>
                        </a:solidFill>
                        <a:latin typeface="Times New Roman" panose="02020603050405020304" pitchFamily="18" charset="0"/>
                        <a:cs typeface="Times New Roman" panose="02020603050405020304" pitchFamily="18" charset="0"/>
                      </a:endParaRPr>
                    </a:p>
                  </a:txBody>
                  <a:tcPr marL="68580" marR="68580" marT="34275" marB="34275"/>
                </a:tc>
                <a:tc>
                  <a:txBody>
                    <a:bodyPr/>
                    <a:lstStyle/>
                    <a:p>
                      <a:pPr algn="l"/>
                      <a:r>
                        <a:rPr lang="en-VN" sz="1600" dirty="0">
                          <a:solidFill>
                            <a:srgbClr val="C00000"/>
                          </a:solidFill>
                          <a:latin typeface="Times New Roman" panose="02020603050405020304" pitchFamily="18" charset="0"/>
                          <a:cs typeface="Times New Roman" panose="02020603050405020304" pitchFamily="18" charset="0"/>
                        </a:rPr>
                        <a:t>: D</a:t>
                      </a:r>
                      <a:r>
                        <a:rPr lang="en-US" sz="1600" dirty="0">
                          <a:solidFill>
                            <a:srgbClr val="C00000"/>
                          </a:solidFill>
                          <a:latin typeface="Times New Roman" panose="02020603050405020304" pitchFamily="18" charset="0"/>
                          <a:cs typeface="Times New Roman" panose="02020603050405020304" pitchFamily="18" charset="0"/>
                        </a:rPr>
                        <a:t>20</a:t>
                      </a:r>
                      <a:r>
                        <a:rPr lang="en-VN" sz="1600" dirty="0">
                          <a:solidFill>
                            <a:srgbClr val="C00000"/>
                          </a:solidFill>
                          <a:latin typeface="Times New Roman" panose="02020603050405020304" pitchFamily="18" charset="0"/>
                          <a:cs typeface="Times New Roman" panose="02020603050405020304" pitchFamily="18" charset="0"/>
                        </a:rPr>
                        <a:t>CNPM5</a:t>
                      </a:r>
                      <a:endParaRPr lang="en-VN" sz="1200" dirty="0">
                        <a:solidFill>
                          <a:srgbClr val="C00000"/>
                        </a:solidFill>
                        <a:latin typeface="Times New Roman" panose="02020603050405020304" pitchFamily="18" charset="0"/>
                        <a:cs typeface="Times New Roman" panose="02020603050405020304" pitchFamily="18" charset="0"/>
                      </a:endParaRPr>
                    </a:p>
                  </a:txBody>
                  <a:tcPr marL="68580" marR="68580" marT="34275" marB="34275"/>
                </a:tc>
                <a:extLst>
                  <a:ext uri="{0D108BD9-81ED-4DB2-BD59-A6C34878D82A}">
                    <a16:rowId xmlns:a16="http://schemas.microsoft.com/office/drawing/2014/main" val="10003"/>
                  </a:ext>
                </a:extLst>
              </a:tr>
            </a:tbl>
          </a:graphicData>
        </a:graphic>
      </p:graphicFrame>
      <p:sp>
        <p:nvSpPr>
          <p:cNvPr id="2" name="Title 1">
            <a:extLst>
              <a:ext uri="{FF2B5EF4-FFF2-40B4-BE49-F238E27FC236}">
                <a16:creationId xmlns:a16="http://schemas.microsoft.com/office/drawing/2014/main" id="{89D93E08-92A4-BA16-21EF-9742DA1154EF}"/>
              </a:ext>
            </a:extLst>
          </p:cNvPr>
          <p:cNvSpPr txBox="1">
            <a:spLocks/>
          </p:cNvSpPr>
          <p:nvPr/>
        </p:nvSpPr>
        <p:spPr bwMode="auto">
          <a:xfrm>
            <a:off x="2350889" y="1638411"/>
            <a:ext cx="4442222" cy="330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b" anchorCtr="0" compatLnSpc="1">
            <a:prstTxWarp prst="textNoShape">
              <a:avLst/>
            </a:prstTxWarp>
            <a:noAutofit/>
          </a:bodyPr>
          <a:lstStyle>
            <a:lvl1pPr algn="r" defTabSz="685800" rtl="0" eaLnBrk="0" fontAlgn="base" hangingPunct="0">
              <a:lnSpc>
                <a:spcPct val="90000"/>
              </a:lnSpc>
              <a:spcBef>
                <a:spcPct val="0"/>
              </a:spcBef>
              <a:spcAft>
                <a:spcPct val="0"/>
              </a:spcAft>
              <a:defRPr sz="5400" kern="1200">
                <a:solidFill>
                  <a:schemeClr val="accent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Arial" panose="020B0604020202020204" pitchFamily="34" charset="0"/>
              </a:defRPr>
            </a:lvl2pPr>
            <a:lvl3pPr algn="l" defTabSz="685800" rtl="0" eaLnBrk="0" fontAlgn="base" hangingPunct="0">
              <a:lnSpc>
                <a:spcPct val="90000"/>
              </a:lnSpc>
              <a:spcBef>
                <a:spcPct val="0"/>
              </a:spcBef>
              <a:spcAft>
                <a:spcPct val="0"/>
              </a:spcAft>
              <a:defRPr sz="3300">
                <a:solidFill>
                  <a:schemeClr val="tx1"/>
                </a:solidFill>
                <a:latin typeface="Arial" panose="020B0604020202020204" pitchFamily="34" charset="0"/>
              </a:defRPr>
            </a:lvl3pPr>
            <a:lvl4pPr algn="l" defTabSz="685800" rtl="0" eaLnBrk="0" fontAlgn="base" hangingPunct="0">
              <a:lnSpc>
                <a:spcPct val="90000"/>
              </a:lnSpc>
              <a:spcBef>
                <a:spcPct val="0"/>
              </a:spcBef>
              <a:spcAft>
                <a:spcPct val="0"/>
              </a:spcAft>
              <a:defRPr sz="3300">
                <a:solidFill>
                  <a:schemeClr val="tx1"/>
                </a:solidFill>
                <a:latin typeface="Arial" panose="020B0604020202020204" pitchFamily="34" charset="0"/>
              </a:defRPr>
            </a:lvl4pPr>
            <a:lvl5pPr algn="l" defTabSz="685800" rtl="0" eaLnBrk="0" fontAlgn="base" hangingPunct="0">
              <a:lnSpc>
                <a:spcPct val="90000"/>
              </a:lnSpc>
              <a:spcBef>
                <a:spcPct val="0"/>
              </a:spcBef>
              <a:spcAft>
                <a:spcPct val="0"/>
              </a:spcAft>
              <a:defRPr sz="3300">
                <a:solidFill>
                  <a:schemeClr val="tx1"/>
                </a:solidFill>
                <a:latin typeface="Arial" panose="020B0604020202020204" pitchFamily="34" charset="0"/>
              </a:defRPr>
            </a:lvl5pPr>
            <a:lvl6pPr marL="457200" algn="l" defTabSz="685800" rtl="0" fontAlgn="base">
              <a:lnSpc>
                <a:spcPct val="90000"/>
              </a:lnSpc>
              <a:spcBef>
                <a:spcPct val="0"/>
              </a:spcBef>
              <a:spcAft>
                <a:spcPct val="0"/>
              </a:spcAft>
              <a:defRPr sz="3300">
                <a:solidFill>
                  <a:schemeClr val="tx1"/>
                </a:solidFill>
                <a:latin typeface="Arial" panose="020B0604020202020204" pitchFamily="34" charset="0"/>
              </a:defRPr>
            </a:lvl6pPr>
            <a:lvl7pPr marL="914400" algn="l" defTabSz="685800" rtl="0" fontAlgn="base">
              <a:lnSpc>
                <a:spcPct val="90000"/>
              </a:lnSpc>
              <a:spcBef>
                <a:spcPct val="0"/>
              </a:spcBef>
              <a:spcAft>
                <a:spcPct val="0"/>
              </a:spcAft>
              <a:defRPr sz="3300">
                <a:solidFill>
                  <a:schemeClr val="tx1"/>
                </a:solidFill>
                <a:latin typeface="Arial" panose="020B0604020202020204" pitchFamily="34" charset="0"/>
              </a:defRPr>
            </a:lvl7pPr>
            <a:lvl8pPr marL="1371600" algn="l" defTabSz="685800" rtl="0" fontAlgn="base">
              <a:lnSpc>
                <a:spcPct val="90000"/>
              </a:lnSpc>
              <a:spcBef>
                <a:spcPct val="0"/>
              </a:spcBef>
              <a:spcAft>
                <a:spcPct val="0"/>
              </a:spcAft>
              <a:defRPr sz="3300">
                <a:solidFill>
                  <a:schemeClr val="tx1"/>
                </a:solidFill>
                <a:latin typeface="Arial" panose="020B0604020202020204" pitchFamily="34" charset="0"/>
              </a:defRPr>
            </a:lvl8pPr>
            <a:lvl9pPr marL="1828800" algn="l" defTabSz="685800" rtl="0" fontAlgn="base">
              <a:lnSpc>
                <a:spcPct val="90000"/>
              </a:lnSpc>
              <a:spcBef>
                <a:spcPct val="0"/>
              </a:spcBef>
              <a:spcAft>
                <a:spcPct val="0"/>
              </a:spcAft>
              <a:defRPr sz="3300">
                <a:solidFill>
                  <a:schemeClr val="tx1"/>
                </a:solidFill>
                <a:latin typeface="Arial" panose="020B0604020202020204" pitchFamily="34" charset="0"/>
              </a:defRPr>
            </a:lvl9pPr>
          </a:lstStyle>
          <a:p>
            <a:pPr algn="ctr" eaLnBrk="1" hangingPunct="1"/>
            <a:r>
              <a:rPr lang="en-US" altLang="vi-VN" sz="3200" b="1" dirty="0">
                <a:solidFill>
                  <a:srgbClr val="C00000"/>
                </a:solidFill>
                <a:latin typeface="Calibri" panose="020F0502020204030204" pitchFamily="34" charset="0"/>
                <a:ea typeface="Calibri" panose="020F0502020204030204" pitchFamily="34" charset="0"/>
                <a:cs typeface="Calibri" panose="020F0502020204030204" pitchFamily="34" charset="0"/>
              </a:rPr>
              <a:t>ĐỒ ÁN TỐT NGHIỆP </a:t>
            </a:r>
            <a:endParaRPr lang="vi-VN" altLang="vi-VN" sz="4000"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397726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556EC-DDBB-599A-71B8-ED9B59EEC1AB}"/>
            </a:ext>
          </a:extLst>
        </p:cNvPr>
        <p:cNvGrpSpPr/>
        <p:nvPr/>
      </p:nvGrpSpPr>
      <p:grpSpPr>
        <a:xfrm>
          <a:off x="0" y="0"/>
          <a:ext cx="0" cy="0"/>
          <a:chOff x="0" y="0"/>
          <a:chExt cx="0" cy="0"/>
        </a:xfrm>
      </p:grpSpPr>
      <p:sp>
        <p:nvSpPr>
          <p:cNvPr id="12289" name="Title 1">
            <a:extLst>
              <a:ext uri="{FF2B5EF4-FFF2-40B4-BE49-F238E27FC236}">
                <a16:creationId xmlns:a16="http://schemas.microsoft.com/office/drawing/2014/main" id="{8415E1EB-C53C-386B-65F0-01704F3DBF10}"/>
              </a:ext>
            </a:extLst>
          </p:cNvPr>
          <p:cNvSpPr>
            <a:spLocks noGrp="1"/>
          </p:cNvSpPr>
          <p:nvPr>
            <p:ph type="title"/>
          </p:nvPr>
        </p:nvSpPr>
        <p:spPr>
          <a:xfrm>
            <a:off x="1219200" y="429815"/>
            <a:ext cx="7168426" cy="560785"/>
          </a:xfrm>
        </p:spPr>
        <p:txBody>
          <a:bodyPr>
            <a:noAutofit/>
          </a:bodyPr>
          <a:lstStyle/>
          <a:p>
            <a:r>
              <a:rPr lang="en-US" altLang="ko-KR" sz="3000" b="1" dirty="0" err="1">
                <a:solidFill>
                  <a:srgbClr val="C00000"/>
                </a:solidFill>
                <a:latin typeface="+mj-lt"/>
                <a:cs typeface="Times New Roman" panose="02020603050405020304" pitchFamily="18" charset="0"/>
              </a:rPr>
              <a:t>Thiết</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kế</a:t>
            </a:r>
            <a:r>
              <a:rPr lang="en-US" altLang="ko-KR" sz="3000" b="1" dirty="0">
                <a:solidFill>
                  <a:srgbClr val="C00000"/>
                </a:solidFill>
                <a:latin typeface="+mj-lt"/>
                <a:cs typeface="Times New Roman" panose="02020603050405020304" pitchFamily="18" charset="0"/>
              </a:rPr>
              <a:t> &amp; </a:t>
            </a:r>
            <a:r>
              <a:rPr lang="en-US" altLang="ko-KR" sz="3000" b="1" dirty="0" err="1">
                <a:solidFill>
                  <a:srgbClr val="C00000"/>
                </a:solidFill>
                <a:latin typeface="+mj-lt"/>
                <a:cs typeface="Times New Roman" panose="02020603050405020304" pitchFamily="18" charset="0"/>
              </a:rPr>
              <a:t>xây</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dựng</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sản</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phẩm</a:t>
            </a:r>
            <a:endParaRPr lang="ko-KR" altLang="en-US" sz="3000" b="1" dirty="0">
              <a:solidFill>
                <a:srgbClr val="C00000"/>
              </a:solidFill>
              <a:latin typeface="+mj-lt"/>
              <a:cs typeface="Times New Roman" panose="02020603050405020304" pitchFamily="18" charset="0"/>
            </a:endParaRPr>
          </a:p>
        </p:txBody>
      </p:sp>
      <p:sp>
        <p:nvSpPr>
          <p:cNvPr id="2" name="TextBox 1">
            <a:extLst>
              <a:ext uri="{FF2B5EF4-FFF2-40B4-BE49-F238E27FC236}">
                <a16:creationId xmlns:a16="http://schemas.microsoft.com/office/drawing/2014/main" id="{F1D6813A-37A7-C10A-F0F5-E9D92D9E10F2}"/>
              </a:ext>
            </a:extLst>
          </p:cNvPr>
          <p:cNvSpPr txBox="1"/>
          <p:nvPr/>
        </p:nvSpPr>
        <p:spPr>
          <a:xfrm>
            <a:off x="1214284" y="1219200"/>
            <a:ext cx="6858000" cy="1323439"/>
          </a:xfrm>
          <a:prstGeom prst="rect">
            <a:avLst/>
          </a:prstGeom>
          <a:noFill/>
        </p:spPr>
        <p:txBody>
          <a:bodyPr wrap="square" rtlCol="0">
            <a:spAutoFit/>
          </a:bodyPr>
          <a:lstStyle/>
          <a:p>
            <a:r>
              <a:rPr lang="en-US" sz="2000" b="1" dirty="0" err="1">
                <a:latin typeface="+mj-lt"/>
                <a:cs typeface="Times New Roman" panose="02020603050405020304" pitchFamily="18" charset="0"/>
              </a:rPr>
              <a:t>Cơ</a:t>
            </a:r>
            <a:r>
              <a:rPr lang="en-US" sz="2000" b="1" dirty="0">
                <a:latin typeface="+mj-lt"/>
                <a:cs typeface="Times New Roman" panose="02020603050405020304" pitchFamily="18" charset="0"/>
              </a:rPr>
              <a:t> </a:t>
            </a:r>
            <a:r>
              <a:rPr lang="en-US" sz="2000" b="1" dirty="0" err="1">
                <a:latin typeface="+mj-lt"/>
                <a:cs typeface="Times New Roman" panose="02020603050405020304" pitchFamily="18" charset="0"/>
              </a:rPr>
              <a:t>chế</a:t>
            </a:r>
            <a:r>
              <a:rPr lang="en-US" sz="2000" b="1" dirty="0">
                <a:latin typeface="+mj-lt"/>
                <a:cs typeface="Times New Roman" panose="02020603050405020304" pitchFamily="18" charset="0"/>
              </a:rPr>
              <a:t> </a:t>
            </a:r>
            <a:r>
              <a:rPr lang="en-US" sz="2000" b="1" dirty="0" err="1">
                <a:latin typeface="+mj-lt"/>
                <a:cs typeface="Times New Roman" panose="02020603050405020304" pitchFamily="18" charset="0"/>
              </a:rPr>
              <a:t>chơi</a:t>
            </a:r>
            <a:r>
              <a:rPr lang="en-US" sz="2000" b="1" dirty="0">
                <a:latin typeface="+mj-lt"/>
                <a:cs typeface="Times New Roman" panose="02020603050405020304" pitchFamily="18" charset="0"/>
              </a:rPr>
              <a:t>:</a:t>
            </a:r>
          </a:p>
          <a:p>
            <a:pPr marL="342900" indent="-342900">
              <a:buFont typeface="Arial" panose="020B0604020202020204" pitchFamily="34" charset="0"/>
              <a:buChar char="•"/>
            </a:pPr>
            <a:r>
              <a:rPr lang="en-US" sz="2000" dirty="0" err="1">
                <a:latin typeface="+mj-lt"/>
                <a:cs typeface="Times New Roman" panose="02020603050405020304" pitchFamily="18" charset="0"/>
              </a:rPr>
              <a:t>Thiết</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bị</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đặt</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trên</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bàn</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và</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kết</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nối</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với</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máy</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tính</a:t>
            </a:r>
            <a:endParaRPr lang="en-US" sz="2000" dirty="0">
              <a:latin typeface="+mj-lt"/>
              <a:cs typeface="Times New Roman" panose="02020603050405020304" pitchFamily="18" charset="0"/>
            </a:endParaRPr>
          </a:p>
          <a:p>
            <a:pPr marL="342900" indent="-342900">
              <a:buFont typeface="Arial" panose="020B0604020202020204" pitchFamily="34" charset="0"/>
              <a:buChar char="•"/>
            </a:pPr>
            <a:r>
              <a:rPr lang="en-US" sz="2000" dirty="0" err="1">
                <a:latin typeface="+mj-lt"/>
                <a:cs typeface="Times New Roman" panose="02020603050405020304" pitchFamily="18" charset="0"/>
              </a:rPr>
              <a:t>Điều</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khiển</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tay</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trong</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vùng</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theo</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dõi</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của</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thiết</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bị</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để</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chém</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hoa</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quả</a:t>
            </a:r>
            <a:endParaRPr lang="en-US" sz="2000" dirty="0">
              <a:latin typeface="+mj-lt"/>
              <a:cs typeface="Times New Roman" panose="02020603050405020304" pitchFamily="18" charset="0"/>
            </a:endParaRPr>
          </a:p>
        </p:txBody>
      </p:sp>
      <p:pic>
        <p:nvPicPr>
          <p:cNvPr id="3" name="Picture 2" descr="Hands reaching out to touch a computer screen&#10;&#10;Description automatically generated">
            <a:extLst>
              <a:ext uri="{FF2B5EF4-FFF2-40B4-BE49-F238E27FC236}">
                <a16:creationId xmlns:a16="http://schemas.microsoft.com/office/drawing/2014/main" id="{58CA377D-85FC-5494-2E89-473016807618}"/>
              </a:ext>
            </a:extLst>
          </p:cNvPr>
          <p:cNvPicPr>
            <a:picLocks noChangeAspect="1"/>
          </p:cNvPicPr>
          <p:nvPr/>
        </p:nvPicPr>
        <p:blipFill>
          <a:blip r:embed="rId3"/>
          <a:stretch>
            <a:fillRect/>
          </a:stretch>
        </p:blipFill>
        <p:spPr>
          <a:xfrm>
            <a:off x="2447290" y="2667000"/>
            <a:ext cx="4249420" cy="3082925"/>
          </a:xfrm>
          <a:prstGeom prst="rect">
            <a:avLst/>
          </a:prstGeom>
        </p:spPr>
      </p:pic>
    </p:spTree>
    <p:extLst>
      <p:ext uri="{BB962C8B-B14F-4D97-AF65-F5344CB8AC3E}">
        <p14:creationId xmlns:p14="http://schemas.microsoft.com/office/powerpoint/2010/main" val="3195340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a:extLst>
              <a:ext uri="{FF2B5EF4-FFF2-40B4-BE49-F238E27FC236}">
                <a16:creationId xmlns:a16="http://schemas.microsoft.com/office/drawing/2014/main" id="{32AC0DCB-92FC-6C63-2277-7DBEDC8895E8}"/>
              </a:ext>
            </a:extLst>
          </p:cNvPr>
          <p:cNvSpPr>
            <a:spLocks noGrp="1"/>
          </p:cNvSpPr>
          <p:nvPr>
            <p:ph type="title"/>
          </p:nvPr>
        </p:nvSpPr>
        <p:spPr>
          <a:xfrm>
            <a:off x="1219200" y="429815"/>
            <a:ext cx="7168426" cy="560785"/>
          </a:xfrm>
        </p:spPr>
        <p:txBody>
          <a:bodyPr>
            <a:noAutofit/>
          </a:bodyPr>
          <a:lstStyle/>
          <a:p>
            <a:r>
              <a:rPr lang="en-US" altLang="ko-KR" sz="3000" b="1" dirty="0" err="1">
                <a:solidFill>
                  <a:srgbClr val="C00000"/>
                </a:solidFill>
                <a:latin typeface="Times New Roman" panose="02020603050405020304" pitchFamily="18" charset="0"/>
                <a:cs typeface="Times New Roman" panose="02020603050405020304" pitchFamily="18" charset="0"/>
              </a:rPr>
              <a:t>Thiết</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kế</a:t>
            </a:r>
            <a:r>
              <a:rPr lang="en-US" altLang="ko-KR" sz="3000" b="1" dirty="0">
                <a:solidFill>
                  <a:srgbClr val="C00000"/>
                </a:solidFill>
                <a:latin typeface="Times New Roman" panose="02020603050405020304" pitchFamily="18" charset="0"/>
                <a:cs typeface="Times New Roman" panose="02020603050405020304" pitchFamily="18" charset="0"/>
              </a:rPr>
              <a:t> &amp; </a:t>
            </a:r>
            <a:r>
              <a:rPr lang="en-US" altLang="ko-KR" sz="3000" b="1" dirty="0" err="1">
                <a:solidFill>
                  <a:srgbClr val="C00000"/>
                </a:solidFill>
                <a:latin typeface="Times New Roman" panose="02020603050405020304" pitchFamily="18" charset="0"/>
                <a:cs typeface="Times New Roman" panose="02020603050405020304" pitchFamily="18" charset="0"/>
              </a:rPr>
              <a:t>xây</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dựng</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sản</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phẩm</a:t>
            </a:r>
            <a:endParaRPr lang="ko-KR" altLang="en-US" sz="3000" b="1" dirty="0">
              <a:solidFill>
                <a:srgbClr val="C00000"/>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20D55B58-6DC9-D7F4-E742-8E18D1394B7F}"/>
              </a:ext>
            </a:extLst>
          </p:cNvPr>
          <p:cNvSpPr txBox="1"/>
          <p:nvPr/>
        </p:nvSpPr>
        <p:spPr>
          <a:xfrm>
            <a:off x="1143000" y="1447800"/>
            <a:ext cx="5867400" cy="400110"/>
          </a:xfrm>
          <a:prstGeom prst="rect">
            <a:avLst/>
          </a:prstGeom>
          <a:noFill/>
        </p:spPr>
        <p:txBody>
          <a:bodyPr wrap="square" rtlCol="0">
            <a:spAutoFit/>
          </a:bodyPr>
          <a:lstStyle/>
          <a:p>
            <a:r>
              <a:rPr lang="en-US" sz="2000" b="1" dirty="0" err="1"/>
              <a:t>Thiết</a:t>
            </a:r>
            <a:r>
              <a:rPr lang="en-US" sz="2000" b="1" dirty="0"/>
              <a:t> </a:t>
            </a:r>
            <a:r>
              <a:rPr lang="en-US" sz="2000" b="1" dirty="0" err="1"/>
              <a:t>kế</a:t>
            </a:r>
            <a:r>
              <a:rPr lang="en-US" sz="2000" b="1" dirty="0"/>
              <a:t> </a:t>
            </a:r>
            <a:r>
              <a:rPr lang="en-US" sz="2000" b="1" dirty="0" err="1"/>
              <a:t>các</a:t>
            </a:r>
            <a:r>
              <a:rPr lang="en-US" sz="2000" b="1" dirty="0"/>
              <a:t> </a:t>
            </a:r>
            <a:r>
              <a:rPr lang="en-US" sz="2000" b="1" dirty="0" err="1"/>
              <a:t>đối</a:t>
            </a:r>
            <a:r>
              <a:rPr lang="en-US" sz="2000" b="1" dirty="0"/>
              <a:t> </a:t>
            </a:r>
            <a:r>
              <a:rPr lang="en-US" sz="2000" b="1" dirty="0" err="1"/>
              <a:t>tượng</a:t>
            </a:r>
            <a:r>
              <a:rPr lang="en-US" sz="2000" b="1" dirty="0"/>
              <a:t> </a:t>
            </a:r>
            <a:r>
              <a:rPr lang="en-US" sz="2000" b="1" dirty="0" err="1"/>
              <a:t>chính</a:t>
            </a:r>
            <a:r>
              <a:rPr lang="en-US" sz="2000" b="1" dirty="0"/>
              <a:t>:</a:t>
            </a:r>
          </a:p>
        </p:txBody>
      </p:sp>
      <p:pic>
        <p:nvPicPr>
          <p:cNvPr id="6" name="Picture 5">
            <a:extLst>
              <a:ext uri="{FF2B5EF4-FFF2-40B4-BE49-F238E27FC236}">
                <a16:creationId xmlns:a16="http://schemas.microsoft.com/office/drawing/2014/main" id="{C20CA25A-CEDA-6FBA-E66C-A2A730910697}"/>
              </a:ext>
            </a:extLst>
          </p:cNvPr>
          <p:cNvPicPr>
            <a:picLocks noChangeAspect="1"/>
          </p:cNvPicPr>
          <p:nvPr/>
        </p:nvPicPr>
        <p:blipFill>
          <a:blip r:embed="rId3"/>
          <a:stretch>
            <a:fillRect/>
          </a:stretch>
        </p:blipFill>
        <p:spPr>
          <a:xfrm>
            <a:off x="1828800" y="2238345"/>
            <a:ext cx="6156335" cy="1190655"/>
          </a:xfrm>
          <a:prstGeom prst="rect">
            <a:avLst/>
          </a:prstGeom>
        </p:spPr>
      </p:pic>
      <p:sp>
        <p:nvSpPr>
          <p:cNvPr id="7" name="TextBox 6">
            <a:extLst>
              <a:ext uri="{FF2B5EF4-FFF2-40B4-BE49-F238E27FC236}">
                <a16:creationId xmlns:a16="http://schemas.microsoft.com/office/drawing/2014/main" id="{A9E9375C-4E14-B39C-7A42-2F860A8ED11B}"/>
              </a:ext>
            </a:extLst>
          </p:cNvPr>
          <p:cNvSpPr txBox="1"/>
          <p:nvPr/>
        </p:nvSpPr>
        <p:spPr>
          <a:xfrm>
            <a:off x="1007209" y="2649006"/>
            <a:ext cx="620683" cy="369332"/>
          </a:xfrm>
          <a:prstGeom prst="rect">
            <a:avLst/>
          </a:prstGeom>
          <a:noFill/>
        </p:spPr>
        <p:txBody>
          <a:bodyPr wrap="none" rtlCol="0">
            <a:spAutoFit/>
          </a:bodyPr>
          <a:lstStyle/>
          <a:p>
            <a:r>
              <a:rPr lang="en-US" dirty="0" err="1"/>
              <a:t>Quả</a:t>
            </a:r>
            <a:endParaRPr lang="en-US" dirty="0"/>
          </a:p>
        </p:txBody>
      </p:sp>
      <p:pic>
        <p:nvPicPr>
          <p:cNvPr id="9" name="Picture 8">
            <a:extLst>
              <a:ext uri="{FF2B5EF4-FFF2-40B4-BE49-F238E27FC236}">
                <a16:creationId xmlns:a16="http://schemas.microsoft.com/office/drawing/2014/main" id="{1D9F0405-895F-3797-41EA-F3FC1399E269}"/>
              </a:ext>
            </a:extLst>
          </p:cNvPr>
          <p:cNvPicPr>
            <a:picLocks noChangeAspect="1"/>
          </p:cNvPicPr>
          <p:nvPr/>
        </p:nvPicPr>
        <p:blipFill>
          <a:blip r:embed="rId4"/>
          <a:stretch>
            <a:fillRect/>
          </a:stretch>
        </p:blipFill>
        <p:spPr>
          <a:xfrm>
            <a:off x="1794604" y="3704004"/>
            <a:ext cx="2152950" cy="1190791"/>
          </a:xfrm>
          <a:prstGeom prst="rect">
            <a:avLst/>
          </a:prstGeom>
        </p:spPr>
      </p:pic>
      <p:sp>
        <p:nvSpPr>
          <p:cNvPr id="10" name="TextBox 9">
            <a:extLst>
              <a:ext uri="{FF2B5EF4-FFF2-40B4-BE49-F238E27FC236}">
                <a16:creationId xmlns:a16="http://schemas.microsoft.com/office/drawing/2014/main" id="{4028DD60-E1E9-8A64-AE06-A9843C4B7EBC}"/>
              </a:ext>
            </a:extLst>
          </p:cNvPr>
          <p:cNvSpPr txBox="1"/>
          <p:nvPr/>
        </p:nvSpPr>
        <p:spPr>
          <a:xfrm>
            <a:off x="1007209" y="4153964"/>
            <a:ext cx="787395" cy="369332"/>
          </a:xfrm>
          <a:prstGeom prst="rect">
            <a:avLst/>
          </a:prstGeom>
          <a:noFill/>
        </p:spPr>
        <p:txBody>
          <a:bodyPr wrap="none" rtlCol="0">
            <a:spAutoFit/>
          </a:bodyPr>
          <a:lstStyle/>
          <a:p>
            <a:r>
              <a:rPr lang="en-US" dirty="0"/>
              <a:t>Bomb</a:t>
            </a:r>
          </a:p>
        </p:txBody>
      </p:sp>
      <p:pic>
        <p:nvPicPr>
          <p:cNvPr id="12" name="Picture 11">
            <a:extLst>
              <a:ext uri="{FF2B5EF4-FFF2-40B4-BE49-F238E27FC236}">
                <a16:creationId xmlns:a16="http://schemas.microsoft.com/office/drawing/2014/main" id="{FC2EFD63-D8FC-707C-B797-5E693FC1C2BD}"/>
              </a:ext>
            </a:extLst>
          </p:cNvPr>
          <p:cNvPicPr>
            <a:picLocks noChangeAspect="1"/>
          </p:cNvPicPr>
          <p:nvPr/>
        </p:nvPicPr>
        <p:blipFill>
          <a:blip r:embed="rId5"/>
          <a:stretch>
            <a:fillRect/>
          </a:stretch>
        </p:blipFill>
        <p:spPr>
          <a:xfrm>
            <a:off x="5448832" y="3743233"/>
            <a:ext cx="2536303" cy="1142037"/>
          </a:xfrm>
          <a:prstGeom prst="rect">
            <a:avLst/>
          </a:prstGeom>
        </p:spPr>
      </p:pic>
      <p:sp>
        <p:nvSpPr>
          <p:cNvPr id="13" name="TextBox 12">
            <a:extLst>
              <a:ext uri="{FF2B5EF4-FFF2-40B4-BE49-F238E27FC236}">
                <a16:creationId xmlns:a16="http://schemas.microsoft.com/office/drawing/2014/main" id="{FE17AA70-6B9C-8060-5D96-71D09439C5BC}"/>
              </a:ext>
            </a:extLst>
          </p:cNvPr>
          <p:cNvSpPr txBox="1"/>
          <p:nvPr/>
        </p:nvSpPr>
        <p:spPr>
          <a:xfrm>
            <a:off x="4885979" y="4133910"/>
            <a:ext cx="543803" cy="369332"/>
          </a:xfrm>
          <a:prstGeom prst="rect">
            <a:avLst/>
          </a:prstGeom>
          <a:noFill/>
        </p:spPr>
        <p:txBody>
          <a:bodyPr wrap="none" rtlCol="0">
            <a:spAutoFit/>
          </a:bodyPr>
          <a:lstStyle/>
          <a:p>
            <a:r>
              <a:rPr lang="en-US" dirty="0"/>
              <a:t>Tay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F52CAE3-C89F-382C-9CD8-797CA159FF86}"/>
            </a:ext>
          </a:extLst>
        </p:cNvPr>
        <p:cNvGrpSpPr/>
        <p:nvPr/>
      </p:nvGrpSpPr>
      <p:grpSpPr>
        <a:xfrm>
          <a:off x="0" y="0"/>
          <a:ext cx="0" cy="0"/>
          <a:chOff x="0" y="0"/>
          <a:chExt cx="0" cy="0"/>
        </a:xfrm>
      </p:grpSpPr>
      <p:sp>
        <p:nvSpPr>
          <p:cNvPr id="12289" name="Title 1">
            <a:extLst>
              <a:ext uri="{FF2B5EF4-FFF2-40B4-BE49-F238E27FC236}">
                <a16:creationId xmlns:a16="http://schemas.microsoft.com/office/drawing/2014/main" id="{38C73473-74F1-FBA3-C719-498B81C879CE}"/>
              </a:ext>
            </a:extLst>
          </p:cNvPr>
          <p:cNvSpPr>
            <a:spLocks noGrp="1"/>
          </p:cNvSpPr>
          <p:nvPr>
            <p:ph type="title"/>
          </p:nvPr>
        </p:nvSpPr>
        <p:spPr>
          <a:xfrm>
            <a:off x="1219200" y="429815"/>
            <a:ext cx="7168426" cy="560785"/>
          </a:xfrm>
        </p:spPr>
        <p:txBody>
          <a:bodyPr>
            <a:noAutofit/>
          </a:bodyPr>
          <a:lstStyle/>
          <a:p>
            <a:r>
              <a:rPr lang="en-US" altLang="ko-KR" sz="3000" b="1" dirty="0" err="1">
                <a:solidFill>
                  <a:srgbClr val="C00000"/>
                </a:solidFill>
                <a:latin typeface="Times New Roman" panose="02020603050405020304" pitchFamily="18" charset="0"/>
                <a:cs typeface="Times New Roman" panose="02020603050405020304" pitchFamily="18" charset="0"/>
              </a:rPr>
              <a:t>Thiết</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kế</a:t>
            </a:r>
            <a:r>
              <a:rPr lang="en-US" altLang="ko-KR" sz="3000" b="1" dirty="0">
                <a:solidFill>
                  <a:srgbClr val="C00000"/>
                </a:solidFill>
                <a:latin typeface="Times New Roman" panose="02020603050405020304" pitchFamily="18" charset="0"/>
                <a:cs typeface="Times New Roman" panose="02020603050405020304" pitchFamily="18" charset="0"/>
              </a:rPr>
              <a:t> &amp; </a:t>
            </a:r>
            <a:r>
              <a:rPr lang="en-US" altLang="ko-KR" sz="3000" b="1" dirty="0" err="1">
                <a:solidFill>
                  <a:srgbClr val="C00000"/>
                </a:solidFill>
                <a:latin typeface="Times New Roman" panose="02020603050405020304" pitchFamily="18" charset="0"/>
                <a:cs typeface="Times New Roman" panose="02020603050405020304" pitchFamily="18" charset="0"/>
              </a:rPr>
              <a:t>xây</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dựng</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sản</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phẩm</a:t>
            </a:r>
            <a:endParaRPr lang="ko-KR" altLang="en-US" sz="3000" b="1" dirty="0">
              <a:solidFill>
                <a:srgbClr val="C00000"/>
              </a:solidFill>
              <a:latin typeface="Times New Roman" panose="02020603050405020304" pitchFamily="18" charset="0"/>
              <a:cs typeface="Times New Roman" panose="02020603050405020304" pitchFamily="18" charset="0"/>
            </a:endParaRPr>
          </a:p>
        </p:txBody>
      </p:sp>
      <p:pic>
        <p:nvPicPr>
          <p:cNvPr id="5" name="Picture 4" descr="A diagram of a computer&#10;&#10;Description automatically generated">
            <a:extLst>
              <a:ext uri="{FF2B5EF4-FFF2-40B4-BE49-F238E27FC236}">
                <a16:creationId xmlns:a16="http://schemas.microsoft.com/office/drawing/2014/main" id="{E5C20BDD-ADDD-2243-5478-6DFDC09FAC5F}"/>
              </a:ext>
            </a:extLst>
          </p:cNvPr>
          <p:cNvPicPr>
            <a:picLocks noChangeAspect="1"/>
          </p:cNvPicPr>
          <p:nvPr/>
        </p:nvPicPr>
        <p:blipFill>
          <a:blip r:embed="rId3"/>
          <a:stretch>
            <a:fillRect/>
          </a:stretch>
        </p:blipFill>
        <p:spPr>
          <a:xfrm>
            <a:off x="1219200" y="1066800"/>
            <a:ext cx="6083782" cy="4989871"/>
          </a:xfrm>
          <a:prstGeom prst="rect">
            <a:avLst/>
          </a:prstGeom>
        </p:spPr>
      </p:pic>
    </p:spTree>
    <p:extLst>
      <p:ext uri="{BB962C8B-B14F-4D97-AF65-F5344CB8AC3E}">
        <p14:creationId xmlns:p14="http://schemas.microsoft.com/office/powerpoint/2010/main" val="2787215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8EF4D-283F-E31D-AD54-986C106F1D3B}"/>
            </a:ext>
          </a:extLst>
        </p:cNvPr>
        <p:cNvGrpSpPr/>
        <p:nvPr/>
      </p:nvGrpSpPr>
      <p:grpSpPr>
        <a:xfrm>
          <a:off x="0" y="0"/>
          <a:ext cx="0" cy="0"/>
          <a:chOff x="0" y="0"/>
          <a:chExt cx="0" cy="0"/>
        </a:xfrm>
      </p:grpSpPr>
      <p:sp>
        <p:nvSpPr>
          <p:cNvPr id="12289" name="Title 1">
            <a:extLst>
              <a:ext uri="{FF2B5EF4-FFF2-40B4-BE49-F238E27FC236}">
                <a16:creationId xmlns:a16="http://schemas.microsoft.com/office/drawing/2014/main" id="{B0F6AD51-0A44-3EF8-F9F2-7700B606704B}"/>
              </a:ext>
            </a:extLst>
          </p:cNvPr>
          <p:cNvSpPr>
            <a:spLocks noGrp="1"/>
          </p:cNvSpPr>
          <p:nvPr>
            <p:ph type="title"/>
          </p:nvPr>
        </p:nvSpPr>
        <p:spPr>
          <a:xfrm>
            <a:off x="1219200" y="429815"/>
            <a:ext cx="7168426" cy="560785"/>
          </a:xfrm>
        </p:spPr>
        <p:txBody>
          <a:bodyPr>
            <a:noAutofit/>
          </a:bodyPr>
          <a:lstStyle/>
          <a:p>
            <a:r>
              <a:rPr lang="en-US" altLang="ko-KR" sz="3000" b="1" dirty="0" err="1">
                <a:solidFill>
                  <a:srgbClr val="C00000"/>
                </a:solidFill>
                <a:latin typeface="Times New Roman" panose="02020603050405020304" pitchFamily="18" charset="0"/>
                <a:cs typeface="Times New Roman" panose="02020603050405020304" pitchFamily="18" charset="0"/>
              </a:rPr>
              <a:t>Thiết</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kế</a:t>
            </a:r>
            <a:r>
              <a:rPr lang="en-US" altLang="ko-KR" sz="3000" b="1" dirty="0">
                <a:solidFill>
                  <a:srgbClr val="C00000"/>
                </a:solidFill>
                <a:latin typeface="Times New Roman" panose="02020603050405020304" pitchFamily="18" charset="0"/>
                <a:cs typeface="Times New Roman" panose="02020603050405020304" pitchFamily="18" charset="0"/>
              </a:rPr>
              <a:t> &amp; </a:t>
            </a:r>
            <a:r>
              <a:rPr lang="en-US" altLang="ko-KR" sz="3000" b="1" dirty="0" err="1">
                <a:solidFill>
                  <a:srgbClr val="C00000"/>
                </a:solidFill>
                <a:latin typeface="Times New Roman" panose="02020603050405020304" pitchFamily="18" charset="0"/>
                <a:cs typeface="Times New Roman" panose="02020603050405020304" pitchFamily="18" charset="0"/>
              </a:rPr>
              <a:t>xây</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dựng</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sản</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phẩm</a:t>
            </a:r>
            <a:endParaRPr lang="ko-KR" altLang="en-US" sz="3000" b="1" dirty="0">
              <a:solidFill>
                <a:srgbClr val="C00000"/>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C1810E1F-C8B6-39EB-68DA-7DFE87E8BCA6}"/>
              </a:ext>
            </a:extLst>
          </p:cNvPr>
          <p:cNvSpPr txBox="1"/>
          <p:nvPr/>
        </p:nvSpPr>
        <p:spPr>
          <a:xfrm>
            <a:off x="1219200" y="1143000"/>
            <a:ext cx="6248400" cy="1200329"/>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Scale </a:t>
            </a:r>
            <a:r>
              <a:rPr lang="en-US" b="1" dirty="0" err="1">
                <a:latin typeface="Times New Roman" panose="02020603050405020304" pitchFamily="18" charset="0"/>
                <a:cs typeface="Times New Roman" panose="02020603050405020304" pitchFamily="18" charset="0"/>
              </a:rPr>
              <a:t>nhỏ</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cả</a:t>
            </a:r>
            <a:r>
              <a:rPr lang="en-US" b="1" dirty="0">
                <a:latin typeface="Times New Roman" panose="02020603050405020304" pitchFamily="18" charset="0"/>
                <a:cs typeface="Times New Roman" panose="02020603050405020304" pitchFamily="18" charset="0"/>
              </a:rPr>
              <a:t> game </a:t>
            </a:r>
            <a:r>
              <a:rPr lang="en-US" b="1" dirty="0" err="1">
                <a:latin typeface="Times New Roman" panose="02020603050405020304" pitchFamily="18" charset="0"/>
                <a:cs typeface="Times New Roman" panose="02020603050405020304" pitchFamily="18" charset="0"/>
              </a:rPr>
              <a:t>để</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có</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thể</a:t>
            </a:r>
            <a:r>
              <a:rPr lang="en-US" b="1" dirty="0">
                <a:latin typeface="Times New Roman" panose="02020603050405020304" pitchFamily="18" charset="0"/>
                <a:cs typeface="Times New Roman" panose="02020603050405020304" pitchFamily="18" charset="0"/>
              </a:rPr>
              <a:t> fit </a:t>
            </a:r>
            <a:r>
              <a:rPr lang="en-US" b="1" dirty="0" err="1">
                <a:latin typeface="Times New Roman" panose="02020603050405020304" pitchFamily="18" charset="0"/>
                <a:cs typeface="Times New Roman" panose="02020603050405020304" pitchFamily="18" charset="0"/>
              </a:rPr>
              <a:t>với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kích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thước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của</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tay</a:t>
            </a:r>
            <a:r>
              <a:rPr lang="en-US" b="1"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Kích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thước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r>
              <a:rPr lang="en-US" dirty="0">
                <a:latin typeface="Times New Roman" panose="02020603050405020304" pitchFamily="18" charset="0"/>
                <a:cs typeface="Times New Roman" panose="02020603050405020304" pitchFamily="18" charset="0"/>
              </a:rPr>
              <a:t>, bomb</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Camera: view game</a:t>
            </a:r>
          </a:p>
          <a:p>
            <a:pPr marL="28575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trọng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bắn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xoay</a:t>
            </a:r>
            <a:endParaRPr lang="en-US" dirty="0">
              <a:latin typeface="Times New Roman" panose="02020603050405020304" pitchFamily="18" charset="0"/>
              <a:cs typeface="Times New Roman" panose="02020603050405020304" pitchFamily="18" charset="0"/>
            </a:endParaRPr>
          </a:p>
        </p:txBody>
      </p:sp>
      <p:pic>
        <p:nvPicPr>
          <p:cNvPr id="3" name="Picture 2" descr="A screenshot of a game&#10;&#10;Description automatically generated">
            <a:extLst>
              <a:ext uri="{FF2B5EF4-FFF2-40B4-BE49-F238E27FC236}">
                <a16:creationId xmlns:a16="http://schemas.microsoft.com/office/drawing/2014/main" id="{FA48924C-6D8E-85C5-A328-4A6535485D02}"/>
              </a:ext>
            </a:extLst>
          </p:cNvPr>
          <p:cNvPicPr>
            <a:picLocks noChangeAspect="1"/>
          </p:cNvPicPr>
          <p:nvPr/>
        </p:nvPicPr>
        <p:blipFill>
          <a:blip r:embed="rId3"/>
          <a:stretch>
            <a:fillRect/>
          </a:stretch>
        </p:blipFill>
        <p:spPr>
          <a:xfrm>
            <a:off x="2054542" y="2590800"/>
            <a:ext cx="5034915" cy="2886075"/>
          </a:xfrm>
          <a:prstGeom prst="rect">
            <a:avLst/>
          </a:prstGeom>
        </p:spPr>
      </p:pic>
    </p:spTree>
    <p:extLst>
      <p:ext uri="{BB962C8B-B14F-4D97-AF65-F5344CB8AC3E}">
        <p14:creationId xmlns:p14="http://schemas.microsoft.com/office/powerpoint/2010/main" val="1887904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98B96-67B3-EB20-ED1B-7283D5CEBF95}"/>
            </a:ext>
          </a:extLst>
        </p:cNvPr>
        <p:cNvGrpSpPr/>
        <p:nvPr/>
      </p:nvGrpSpPr>
      <p:grpSpPr>
        <a:xfrm>
          <a:off x="0" y="0"/>
          <a:ext cx="0" cy="0"/>
          <a:chOff x="0" y="0"/>
          <a:chExt cx="0" cy="0"/>
        </a:xfrm>
      </p:grpSpPr>
      <p:sp>
        <p:nvSpPr>
          <p:cNvPr id="12289" name="Title 1">
            <a:extLst>
              <a:ext uri="{FF2B5EF4-FFF2-40B4-BE49-F238E27FC236}">
                <a16:creationId xmlns:a16="http://schemas.microsoft.com/office/drawing/2014/main" id="{B54D41C1-4C7A-A1F1-DD1C-821CDA78AE9A}"/>
              </a:ext>
            </a:extLst>
          </p:cNvPr>
          <p:cNvSpPr>
            <a:spLocks noGrp="1"/>
          </p:cNvSpPr>
          <p:nvPr>
            <p:ph type="title"/>
          </p:nvPr>
        </p:nvSpPr>
        <p:spPr>
          <a:xfrm>
            <a:off x="1219200" y="429815"/>
            <a:ext cx="7168426" cy="560785"/>
          </a:xfrm>
        </p:spPr>
        <p:txBody>
          <a:bodyPr>
            <a:noAutofit/>
          </a:bodyPr>
          <a:lstStyle/>
          <a:p>
            <a:r>
              <a:rPr lang="en-US" altLang="ko-KR" sz="3000" b="1" dirty="0" err="1">
                <a:solidFill>
                  <a:srgbClr val="C00000"/>
                </a:solidFill>
                <a:latin typeface="Times New Roman" panose="02020603050405020304" pitchFamily="18" charset="0"/>
                <a:cs typeface="Times New Roman" panose="02020603050405020304" pitchFamily="18" charset="0"/>
              </a:rPr>
              <a:t>Thiết</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kế</a:t>
            </a:r>
            <a:r>
              <a:rPr lang="en-US" altLang="ko-KR" sz="3000" b="1" dirty="0">
                <a:solidFill>
                  <a:srgbClr val="C00000"/>
                </a:solidFill>
                <a:latin typeface="Times New Roman" panose="02020603050405020304" pitchFamily="18" charset="0"/>
                <a:cs typeface="Times New Roman" panose="02020603050405020304" pitchFamily="18" charset="0"/>
              </a:rPr>
              <a:t> &amp; </a:t>
            </a:r>
            <a:r>
              <a:rPr lang="en-US" altLang="ko-KR" sz="3000" b="1" dirty="0" err="1">
                <a:solidFill>
                  <a:srgbClr val="C00000"/>
                </a:solidFill>
                <a:latin typeface="Times New Roman" panose="02020603050405020304" pitchFamily="18" charset="0"/>
                <a:cs typeface="Times New Roman" panose="02020603050405020304" pitchFamily="18" charset="0"/>
              </a:rPr>
              <a:t>xây</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dựng</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sản</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phẩm</a:t>
            </a:r>
            <a:endParaRPr lang="ko-KR" altLang="en-US" sz="3000" b="1" dirty="0">
              <a:solidFill>
                <a:srgbClr val="C00000"/>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05E0C808-DD21-46DA-5737-46AB050E735C}"/>
              </a:ext>
            </a:extLst>
          </p:cNvPr>
          <p:cNvSpPr txBox="1"/>
          <p:nvPr/>
        </p:nvSpPr>
        <p:spPr>
          <a:xfrm>
            <a:off x="1219200" y="1143000"/>
            <a:ext cx="6248400" cy="1200329"/>
          </a:xfrm>
          <a:prstGeom prst="rect">
            <a:avLst/>
          </a:prstGeom>
          <a:noFill/>
        </p:spPr>
        <p:txBody>
          <a:bodyPr wrap="square" rtlCol="0">
            <a:spAutoFit/>
          </a:bodyPr>
          <a:lstStyle/>
          <a:p>
            <a:r>
              <a:rPr lang="en-US" b="1" dirty="0" err="1">
                <a:latin typeface="Times New Roman" panose="02020603050405020304" pitchFamily="18" charset="0"/>
                <a:cs typeface="Times New Roman" panose="02020603050405020304" pitchFamily="18" charset="0"/>
              </a:rPr>
              <a:t>Xử</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lý</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cắt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đôi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quả</a:t>
            </a:r>
            <a:r>
              <a:rPr lang="en-US" b="1"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Chia </a:t>
            </a:r>
            <a:r>
              <a:rPr lang="en-US" dirty="0" err="1">
                <a:latin typeface="Times New Roman" panose="02020603050405020304" pitchFamily="18" charset="0"/>
                <a:cs typeface="Times New Roman" panose="02020603050405020304" pitchFamily="18" charset="0"/>
              </a:rPr>
              <a:t>đôi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thành</a:t>
            </a:r>
            <a:r>
              <a:rPr lang="en-US" dirty="0">
                <a:latin typeface="Times New Roman" panose="02020603050405020304" pitchFamily="18" charset="0"/>
                <a:cs typeface="Times New Roman" panose="02020603050405020304" pitchFamily="18" charset="0"/>
              </a:rPr>
              <a:t> 2 </a:t>
            </a:r>
            <a:r>
              <a:rPr lang="en-US" dirty="0" err="1">
                <a:latin typeface="Times New Roman" panose="02020603050405020304" pitchFamily="18" charset="0"/>
                <a:cs typeface="Times New Roman" panose="02020603050405020304" pitchFamily="18" charset="0"/>
              </a:rPr>
              <a:t>nửa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theo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đúng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hướng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cắt</a:t>
            </a: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Giới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cắt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ra</a:t>
            </a:r>
            <a:r>
              <a:rPr lang="en-US" dirty="0">
                <a:latin typeface="Times New Roman" panose="02020603050405020304" pitchFamily="18" charset="0"/>
                <a:cs typeface="Times New Roman" panose="02020603050405020304" pitchFamily="18" charset="0"/>
              </a:rPr>
              <a:t> 2 </a:t>
            </a:r>
            <a:r>
              <a:rPr lang="en-US" dirty="0" err="1">
                <a:latin typeface="Times New Roman" panose="02020603050405020304" pitchFamily="18" charset="0"/>
                <a:cs typeface="Times New Roman" panose="02020603050405020304" pitchFamily="18" charset="0"/>
              </a:rPr>
              <a:t>mảnh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lệch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thước</a:t>
            </a: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Kiểm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cắt</a:t>
            </a:r>
            <a:r>
              <a:rPr lang="en-US" dirty="0">
                <a:latin typeface="Times New Roman" panose="02020603050405020304" pitchFamily="18" charset="0"/>
                <a:cs typeface="Times New Roman" panose="02020603050405020304" pitchFamily="18" charset="0"/>
              </a:rPr>
              <a:t> perfect</a:t>
            </a:r>
          </a:p>
        </p:txBody>
      </p:sp>
      <p:pic>
        <p:nvPicPr>
          <p:cNvPr id="5" name="Picture 4">
            <a:extLst>
              <a:ext uri="{FF2B5EF4-FFF2-40B4-BE49-F238E27FC236}">
                <a16:creationId xmlns:a16="http://schemas.microsoft.com/office/drawing/2014/main" id="{C6819528-BDD0-7C30-0979-CA2537166FDF}"/>
              </a:ext>
            </a:extLst>
          </p:cNvPr>
          <p:cNvPicPr>
            <a:picLocks noChangeAspect="1"/>
          </p:cNvPicPr>
          <p:nvPr/>
        </p:nvPicPr>
        <p:blipFill>
          <a:blip r:embed="rId3"/>
          <a:stretch>
            <a:fillRect/>
          </a:stretch>
        </p:blipFill>
        <p:spPr>
          <a:xfrm>
            <a:off x="1971312" y="2590800"/>
            <a:ext cx="5201376" cy="2715004"/>
          </a:xfrm>
          <a:prstGeom prst="rect">
            <a:avLst/>
          </a:prstGeom>
        </p:spPr>
      </p:pic>
    </p:spTree>
    <p:extLst>
      <p:ext uri="{BB962C8B-B14F-4D97-AF65-F5344CB8AC3E}">
        <p14:creationId xmlns:p14="http://schemas.microsoft.com/office/powerpoint/2010/main" val="945755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3305B-BEF7-7517-06ED-024913BFA946}"/>
              </a:ext>
            </a:extLst>
          </p:cNvPr>
          <p:cNvSpPr>
            <a:spLocks noGrp="1"/>
          </p:cNvSpPr>
          <p:nvPr>
            <p:ph type="title"/>
          </p:nvPr>
        </p:nvSpPr>
        <p:spPr>
          <a:xfrm>
            <a:off x="1143000" y="457200"/>
            <a:ext cx="5470922" cy="560785"/>
          </a:xfrm>
        </p:spPr>
        <p:txBody>
          <a:bodyPr>
            <a:normAutofit/>
          </a:bodyPr>
          <a:lstStyle/>
          <a:p>
            <a:r>
              <a:rPr lang="en-US" altLang="vi-VN" sz="3000" dirty="0" err="1">
                <a:solidFill>
                  <a:srgbClr val="C00000"/>
                </a:solidFill>
                <a:latin typeface="Times New Roman" panose="02020603050405020304" pitchFamily="18" charset="0"/>
                <a:cs typeface="Times New Roman" panose="02020603050405020304" pitchFamily="18" charset="0"/>
              </a:rPr>
              <a:t>Kết</a:t>
            </a:r>
            <a:r>
              <a:rPr lang="en-US" altLang="vi-VN" sz="3000" dirty="0">
                <a:solidFill>
                  <a:srgbClr val="C00000"/>
                </a:solidFill>
                <a:latin typeface="Times New Roman" panose="02020603050405020304" pitchFamily="18" charset="0"/>
                <a:cs typeface="Times New Roman" panose="02020603050405020304" pitchFamily="18" charset="0"/>
              </a:rPr>
              <a:t> </a:t>
            </a:r>
            <a:r>
              <a:rPr lang="en-US" altLang="vi-VN" sz="3000" dirty="0" err="1">
                <a:solidFill>
                  <a:srgbClr val="C00000"/>
                </a:solidFill>
                <a:latin typeface="Times New Roman" panose="02020603050405020304" pitchFamily="18" charset="0"/>
                <a:cs typeface="Times New Roman" panose="02020603050405020304" pitchFamily="18" charset="0"/>
              </a:rPr>
              <a:t>quả</a:t>
            </a:r>
            <a:endParaRPr lang="en-VN" altLang="en-VN" sz="3000" dirty="0">
              <a:solidFill>
                <a:srgbClr val="C00000"/>
              </a:solidFill>
            </a:endParaRPr>
          </a:p>
        </p:txBody>
      </p:sp>
      <p:sp>
        <p:nvSpPr>
          <p:cNvPr id="5" name="TextBox 10">
            <a:extLst>
              <a:ext uri="{FF2B5EF4-FFF2-40B4-BE49-F238E27FC236}">
                <a16:creationId xmlns:a16="http://schemas.microsoft.com/office/drawing/2014/main" id="{698421C0-7068-5A06-C840-654DE62761FF}"/>
              </a:ext>
            </a:extLst>
          </p:cNvPr>
          <p:cNvSpPr txBox="1">
            <a:spLocks noChangeArrowheads="1"/>
          </p:cNvSpPr>
          <p:nvPr/>
        </p:nvSpPr>
        <p:spPr bwMode="auto">
          <a:xfrm>
            <a:off x="2438400" y="5113026"/>
            <a:ext cx="40862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VN" dirty="0" err="1">
                <a:latin typeface="Times New Roman" panose="02020603050405020304" pitchFamily="18" charset="0"/>
                <a:cs typeface="Times New Roman" panose="02020603050405020304" pitchFamily="18" charset="0"/>
              </a:rPr>
              <a:t>Màn</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hình</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trước</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khi</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bắt</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đầu</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chơi</a:t>
            </a:r>
            <a:endParaRPr lang="en-VN" altLang="en-VN" dirty="0">
              <a:latin typeface="Times New Roman" panose="02020603050405020304" pitchFamily="18" charset="0"/>
              <a:cs typeface="Times New Roman" panose="02020603050405020304" pitchFamily="18" charset="0"/>
            </a:endParaRPr>
          </a:p>
        </p:txBody>
      </p:sp>
      <p:pic>
        <p:nvPicPr>
          <p:cNvPr id="3" name="Picture 2" descr="A screenshot of a video game&#10;&#10;Description automatically generated">
            <a:extLst>
              <a:ext uri="{FF2B5EF4-FFF2-40B4-BE49-F238E27FC236}">
                <a16:creationId xmlns:a16="http://schemas.microsoft.com/office/drawing/2014/main" id="{161ED81F-2C34-68A8-6CCE-8314D0E7E1AF}"/>
              </a:ext>
            </a:extLst>
          </p:cNvPr>
          <p:cNvPicPr>
            <a:picLocks noChangeAspect="1"/>
          </p:cNvPicPr>
          <p:nvPr/>
        </p:nvPicPr>
        <p:blipFill>
          <a:blip r:embed="rId3"/>
          <a:stretch>
            <a:fillRect/>
          </a:stretch>
        </p:blipFill>
        <p:spPr>
          <a:xfrm>
            <a:off x="1228725" y="1295400"/>
            <a:ext cx="6686550" cy="3724476"/>
          </a:xfrm>
          <a:prstGeom prst="rect">
            <a:avLst/>
          </a:prstGeom>
        </p:spPr>
      </p:pic>
    </p:spTree>
    <p:extLst>
      <p:ext uri="{BB962C8B-B14F-4D97-AF65-F5344CB8AC3E}">
        <p14:creationId xmlns:p14="http://schemas.microsoft.com/office/powerpoint/2010/main" val="2269016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3305B-BEF7-7517-06ED-024913BFA946}"/>
              </a:ext>
            </a:extLst>
          </p:cNvPr>
          <p:cNvSpPr>
            <a:spLocks noGrp="1"/>
          </p:cNvSpPr>
          <p:nvPr>
            <p:ph type="title"/>
          </p:nvPr>
        </p:nvSpPr>
        <p:spPr>
          <a:xfrm>
            <a:off x="1143000" y="457200"/>
            <a:ext cx="5470922" cy="560785"/>
          </a:xfrm>
        </p:spPr>
        <p:txBody>
          <a:bodyPr>
            <a:normAutofit/>
          </a:bodyPr>
          <a:lstStyle/>
          <a:p>
            <a:r>
              <a:rPr lang="en-US" altLang="vi-VN" sz="3000" dirty="0" err="1">
                <a:solidFill>
                  <a:srgbClr val="C00000"/>
                </a:solidFill>
                <a:latin typeface="Times New Roman" panose="02020603050405020304" pitchFamily="18" charset="0"/>
                <a:cs typeface="Times New Roman" panose="02020603050405020304" pitchFamily="18" charset="0"/>
              </a:rPr>
              <a:t>Kết</a:t>
            </a:r>
            <a:r>
              <a:rPr lang="en-US" altLang="vi-VN" sz="3000" dirty="0">
                <a:solidFill>
                  <a:srgbClr val="C00000"/>
                </a:solidFill>
                <a:latin typeface="Times New Roman" panose="02020603050405020304" pitchFamily="18" charset="0"/>
                <a:cs typeface="Times New Roman" panose="02020603050405020304" pitchFamily="18" charset="0"/>
              </a:rPr>
              <a:t> </a:t>
            </a:r>
            <a:r>
              <a:rPr lang="en-US" altLang="vi-VN" sz="3000" dirty="0" err="1">
                <a:solidFill>
                  <a:srgbClr val="C00000"/>
                </a:solidFill>
                <a:latin typeface="Times New Roman" panose="02020603050405020304" pitchFamily="18" charset="0"/>
                <a:cs typeface="Times New Roman" panose="02020603050405020304" pitchFamily="18" charset="0"/>
              </a:rPr>
              <a:t>quả</a:t>
            </a:r>
            <a:endParaRPr lang="en-VN" altLang="en-VN" sz="3000" dirty="0">
              <a:solidFill>
                <a:srgbClr val="C00000"/>
              </a:solidFill>
            </a:endParaRPr>
          </a:p>
        </p:txBody>
      </p:sp>
      <p:sp>
        <p:nvSpPr>
          <p:cNvPr id="5" name="TextBox 10">
            <a:extLst>
              <a:ext uri="{FF2B5EF4-FFF2-40B4-BE49-F238E27FC236}">
                <a16:creationId xmlns:a16="http://schemas.microsoft.com/office/drawing/2014/main" id="{698421C0-7068-5A06-C840-654DE62761FF}"/>
              </a:ext>
            </a:extLst>
          </p:cNvPr>
          <p:cNvSpPr txBox="1">
            <a:spLocks noChangeArrowheads="1"/>
          </p:cNvSpPr>
          <p:nvPr/>
        </p:nvSpPr>
        <p:spPr bwMode="auto">
          <a:xfrm>
            <a:off x="3286125" y="5092104"/>
            <a:ext cx="25717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VN" dirty="0" err="1">
                <a:latin typeface="Times New Roman" panose="02020603050405020304" pitchFamily="18" charset="0"/>
                <a:cs typeface="Times New Roman" panose="02020603050405020304" pitchFamily="18" charset="0"/>
              </a:rPr>
              <a:t>Màn</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hình</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chơi</a:t>
            </a:r>
            <a:r>
              <a:rPr lang="en-US" altLang="en-VN" dirty="0">
                <a:latin typeface="Times New Roman" panose="02020603050405020304" pitchFamily="18" charset="0"/>
                <a:cs typeface="Times New Roman" panose="02020603050405020304" pitchFamily="18" charset="0"/>
              </a:rPr>
              <a:t> game</a:t>
            </a:r>
            <a:endParaRPr lang="en-VN" altLang="en-VN" dirty="0">
              <a:latin typeface="Times New Roman" panose="02020603050405020304" pitchFamily="18" charset="0"/>
              <a:cs typeface="Times New Roman" panose="02020603050405020304" pitchFamily="18" charset="0"/>
            </a:endParaRPr>
          </a:p>
        </p:txBody>
      </p:sp>
      <p:pic>
        <p:nvPicPr>
          <p:cNvPr id="4" name="Picture 3" descr="A screenshot of a video game&#10;&#10;Description automatically generated">
            <a:extLst>
              <a:ext uri="{FF2B5EF4-FFF2-40B4-BE49-F238E27FC236}">
                <a16:creationId xmlns:a16="http://schemas.microsoft.com/office/drawing/2014/main" id="{539E32B6-D548-2DBE-46B9-76F384C54C45}"/>
              </a:ext>
            </a:extLst>
          </p:cNvPr>
          <p:cNvPicPr>
            <a:picLocks noChangeAspect="1"/>
          </p:cNvPicPr>
          <p:nvPr/>
        </p:nvPicPr>
        <p:blipFill>
          <a:blip r:embed="rId3"/>
          <a:stretch>
            <a:fillRect/>
          </a:stretch>
        </p:blipFill>
        <p:spPr>
          <a:xfrm>
            <a:off x="1250955" y="1295400"/>
            <a:ext cx="6642090" cy="3703955"/>
          </a:xfrm>
          <a:prstGeom prst="rect">
            <a:avLst/>
          </a:prstGeom>
        </p:spPr>
      </p:pic>
    </p:spTree>
    <p:extLst>
      <p:ext uri="{BB962C8B-B14F-4D97-AF65-F5344CB8AC3E}">
        <p14:creationId xmlns:p14="http://schemas.microsoft.com/office/powerpoint/2010/main" val="42695653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a:extLst>
              <a:ext uri="{FF2B5EF4-FFF2-40B4-BE49-F238E27FC236}">
                <a16:creationId xmlns:a16="http://schemas.microsoft.com/office/drawing/2014/main" id="{30978835-3813-2342-ABC9-6F509506DD7D}"/>
              </a:ext>
            </a:extLst>
          </p:cNvPr>
          <p:cNvSpPr>
            <a:spLocks noGrp="1"/>
          </p:cNvSpPr>
          <p:nvPr>
            <p:ph type="title"/>
          </p:nvPr>
        </p:nvSpPr>
        <p:spPr>
          <a:xfrm>
            <a:off x="1143000" y="435850"/>
            <a:ext cx="5470922" cy="560785"/>
          </a:xfrm>
        </p:spPr>
        <p:txBody>
          <a:bodyPr>
            <a:normAutofit/>
          </a:bodyPr>
          <a:lstStyle/>
          <a:p>
            <a:r>
              <a:rPr lang="en-US" altLang="vi-VN" sz="3000" dirty="0" err="1">
                <a:latin typeface="Times New Roman" panose="02020603050405020304" pitchFamily="18" charset="0"/>
                <a:cs typeface="Times New Roman" panose="02020603050405020304" pitchFamily="18" charset="0"/>
              </a:rPr>
              <a:t>Kết</a:t>
            </a:r>
            <a:r>
              <a:rPr lang="en-US" altLang="vi-VN" sz="3000" dirty="0">
                <a:latin typeface="Times New Roman" panose="02020603050405020304" pitchFamily="18" charset="0"/>
                <a:cs typeface="Times New Roman" panose="02020603050405020304" pitchFamily="18" charset="0"/>
              </a:rPr>
              <a:t> </a:t>
            </a:r>
            <a:r>
              <a:rPr lang="en-US" altLang="vi-VN" sz="3000" dirty="0" err="1">
                <a:latin typeface="Times New Roman" panose="02020603050405020304" pitchFamily="18" charset="0"/>
                <a:cs typeface="Times New Roman" panose="02020603050405020304" pitchFamily="18" charset="0"/>
              </a:rPr>
              <a:t>luận</a:t>
            </a:r>
            <a:endParaRPr lang="en-VN" altLang="en-VN" sz="30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0E4DC94-F554-DF20-7E65-F32E13B3BBAE}"/>
              </a:ext>
            </a:extLst>
          </p:cNvPr>
          <p:cNvSpPr txBox="1"/>
          <p:nvPr/>
        </p:nvSpPr>
        <p:spPr>
          <a:xfrm>
            <a:off x="720329" y="1150619"/>
            <a:ext cx="2051844" cy="369332"/>
          </a:xfrm>
          <a:prstGeom prst="rect">
            <a:avLst/>
          </a:prstGeom>
          <a:noFill/>
        </p:spPr>
        <p:txBody>
          <a:bodyPr wrap="none" rtlCol="0">
            <a:spAutoFit/>
          </a:bodyPr>
          <a:lstStyle/>
          <a:p>
            <a:pPr marL="214303" indent="-214303">
              <a:buFont typeface="Wingdings" pitchFamily="2" charset="2"/>
              <a:buChar char="v"/>
            </a:pPr>
            <a:r>
              <a:rPr lang="en-VN" altLang="en-VN" dirty="0">
                <a:latin typeface="Times New Roman" panose="02020603050405020304" pitchFamily="18" charset="0"/>
                <a:cs typeface="Times New Roman" panose="02020603050405020304" pitchFamily="18" charset="0"/>
              </a:rPr>
              <a:t>Kết quả đạt được:</a:t>
            </a:r>
          </a:p>
        </p:txBody>
      </p:sp>
      <p:sp>
        <p:nvSpPr>
          <p:cNvPr id="4" name="TextBox 3">
            <a:extLst>
              <a:ext uri="{FF2B5EF4-FFF2-40B4-BE49-F238E27FC236}">
                <a16:creationId xmlns:a16="http://schemas.microsoft.com/office/drawing/2014/main" id="{255DA28E-A1B6-6E66-6C54-972375697E24}"/>
              </a:ext>
            </a:extLst>
          </p:cNvPr>
          <p:cNvSpPr txBox="1"/>
          <p:nvPr/>
        </p:nvSpPr>
        <p:spPr>
          <a:xfrm>
            <a:off x="914375" y="1439349"/>
            <a:ext cx="5470922" cy="1477328"/>
          </a:xfrm>
          <a:prstGeom prst="rect">
            <a:avLst/>
          </a:prstGeom>
          <a:noFill/>
        </p:spPr>
        <p:txBody>
          <a:bodyPr wrap="square" rtlCol="0">
            <a:spAutoFit/>
          </a:bodyPr>
          <a:lstStyle/>
          <a:p>
            <a:pPr marL="285750" indent="-285750">
              <a:buFont typeface="Arial" panose="020B0604020202020204" pitchFamily="34" charset="0"/>
              <a:buChar char="•"/>
            </a:pPr>
            <a:r>
              <a:rPr lang="en-US" altLang="en-VN" dirty="0" err="1">
                <a:latin typeface="Times New Roman" panose="02020603050405020304" pitchFamily="18" charset="0"/>
                <a:cs typeface="Times New Roman" panose="02020603050405020304" pitchFamily="18" charset="0"/>
              </a:rPr>
              <a:t>Về</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lí</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thuyết</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tìm</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hiểu</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về</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thiết</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bị</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và</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cách</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tích</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hợp</a:t>
            </a:r>
            <a:endParaRPr lang="en-US" altLang="en-V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VN" dirty="0" err="1">
                <a:latin typeface="Times New Roman" panose="02020603050405020304" pitchFamily="18" charset="0"/>
                <a:cs typeface="Times New Roman" panose="02020603050405020304" pitchFamily="18" charset="0"/>
              </a:rPr>
              <a:t>Xây</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dựng</a:t>
            </a:r>
            <a:r>
              <a:rPr lang="en-US" altLang="en-VN" dirty="0">
                <a:latin typeface="Times New Roman" panose="02020603050405020304" pitchFamily="18" charset="0"/>
                <a:cs typeface="Times New Roman" panose="02020603050405020304" pitchFamily="18" charset="0"/>
              </a:rPr>
              <a:t> prototype game </a:t>
            </a:r>
            <a:r>
              <a:rPr lang="en-US" altLang="en-VN" dirty="0" err="1">
                <a:latin typeface="Times New Roman" panose="02020603050405020304" pitchFamily="18" charset="0"/>
                <a:cs typeface="Times New Roman" panose="02020603050405020304" pitchFamily="18" charset="0"/>
              </a:rPr>
              <a:t>Chém</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hoa</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quả</a:t>
            </a:r>
            <a:endParaRPr lang="en-US" altLang="en-VN"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ü"/>
            </a:pPr>
            <a:r>
              <a:rPr lang="en-US" altLang="en-VN" dirty="0">
                <a:latin typeface="Times New Roman" panose="02020603050405020304" pitchFamily="18" charset="0"/>
                <a:cs typeface="Times New Roman" panose="02020603050405020304" pitchFamily="18" charset="0"/>
              </a:rPr>
              <a:t>Hoàn </a:t>
            </a:r>
            <a:r>
              <a:rPr lang="en-US" altLang="en-VN" dirty="0" err="1">
                <a:latin typeface="Times New Roman" panose="02020603050405020304" pitchFamily="18" charset="0"/>
                <a:cs typeface="Times New Roman" panose="02020603050405020304" pitchFamily="18" charset="0"/>
              </a:rPr>
              <a:t>thiện</a:t>
            </a:r>
            <a:r>
              <a:rPr lang="en-US" altLang="en-VN" dirty="0">
                <a:latin typeface="Times New Roman" panose="02020603050405020304" pitchFamily="18" charset="0"/>
                <a:cs typeface="Times New Roman" panose="02020603050405020304" pitchFamily="18" charset="0"/>
              </a:rPr>
              <a:t> gameplay </a:t>
            </a:r>
            <a:r>
              <a:rPr lang="en-US" altLang="en-VN" dirty="0" err="1">
                <a:latin typeface="Times New Roman" panose="02020603050405020304" pitchFamily="18" charset="0"/>
                <a:cs typeface="Times New Roman" panose="02020603050405020304" pitchFamily="18" charset="0"/>
              </a:rPr>
              <a:t>Chém</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hoa</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quả</a:t>
            </a:r>
            <a:r>
              <a:rPr lang="en-US" altLang="en-VN" dirty="0">
                <a:latin typeface="Times New Roman" panose="02020603050405020304" pitchFamily="18" charset="0"/>
                <a:cs typeface="Times New Roman" panose="02020603050405020304" pitchFamily="18" charset="0"/>
              </a:rPr>
              <a:t>, bomb</a:t>
            </a:r>
          </a:p>
          <a:p>
            <a:pPr marL="742950" lvl="1" indent="-285750">
              <a:buFont typeface="Wingdings" panose="05000000000000000000" pitchFamily="2" charset="2"/>
              <a:buChar char="ü"/>
            </a:pPr>
            <a:r>
              <a:rPr lang="en-US" altLang="en-VN" dirty="0" err="1">
                <a:latin typeface="Times New Roman" panose="02020603050405020304" pitchFamily="18" charset="0"/>
                <a:cs typeface="Times New Roman" panose="02020603050405020304" pitchFamily="18" charset="0"/>
              </a:rPr>
              <a:t>Tích</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hợp</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thành</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công</a:t>
            </a:r>
            <a:r>
              <a:rPr lang="en-US" altLang="en-VN" dirty="0">
                <a:latin typeface="Times New Roman" panose="02020603050405020304" pitchFamily="18" charset="0"/>
                <a:cs typeface="Times New Roman" panose="02020603050405020304" pitchFamily="18" charset="0"/>
              </a:rPr>
              <a:t> Leap Motion, </a:t>
            </a:r>
            <a:r>
              <a:rPr lang="en-US" altLang="en-VN" dirty="0" err="1">
                <a:latin typeface="Times New Roman" panose="02020603050405020304" pitchFamily="18" charset="0"/>
                <a:cs typeface="Times New Roman" panose="02020603050405020304" pitchFamily="18" charset="0"/>
              </a:rPr>
              <a:t>điều</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khiển</a:t>
            </a:r>
            <a:r>
              <a:rPr lang="en-US" altLang="en-VN" dirty="0">
                <a:latin typeface="Times New Roman" panose="02020603050405020304" pitchFamily="18" charset="0"/>
                <a:cs typeface="Times New Roman" panose="02020603050405020304" pitchFamily="18" charset="0"/>
              </a:rPr>
              <a:t> game </a:t>
            </a:r>
            <a:r>
              <a:rPr lang="en-US" altLang="en-VN" dirty="0" err="1">
                <a:latin typeface="Times New Roman" panose="02020603050405020304" pitchFamily="18" charset="0"/>
                <a:cs typeface="Times New Roman" panose="02020603050405020304" pitchFamily="18" charset="0"/>
              </a:rPr>
              <a:t>bằng</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tay</a:t>
            </a:r>
            <a:endParaRPr lang="en-US" altLang="en-VN"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EA64FAD-7597-9189-907C-B4948CCE30E2}"/>
              </a:ext>
            </a:extLst>
          </p:cNvPr>
          <p:cNvSpPr txBox="1"/>
          <p:nvPr/>
        </p:nvSpPr>
        <p:spPr>
          <a:xfrm>
            <a:off x="720329" y="3016407"/>
            <a:ext cx="2426946" cy="369332"/>
          </a:xfrm>
          <a:prstGeom prst="rect">
            <a:avLst/>
          </a:prstGeom>
          <a:noFill/>
        </p:spPr>
        <p:txBody>
          <a:bodyPr wrap="none" rtlCol="0">
            <a:spAutoFit/>
          </a:bodyPr>
          <a:lstStyle/>
          <a:p>
            <a:pPr marL="214303" indent="-214303">
              <a:buFont typeface="Wingdings" pitchFamily="2" charset="2"/>
              <a:buChar char="v"/>
            </a:pPr>
            <a:r>
              <a:rPr lang="en-US" altLang="en-VN" dirty="0" err="1">
                <a:latin typeface="Times New Roman" panose="02020603050405020304" pitchFamily="18" charset="0"/>
                <a:cs typeface="Times New Roman" panose="02020603050405020304" pitchFamily="18" charset="0"/>
              </a:rPr>
              <a:t>Khó</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khăn</a:t>
            </a:r>
            <a:r>
              <a:rPr lang="en-US" altLang="en-VN" dirty="0">
                <a:latin typeface="Times New Roman" panose="02020603050405020304" pitchFamily="18" charset="0"/>
                <a:cs typeface="Times New Roman" panose="02020603050405020304" pitchFamily="18" charset="0"/>
              </a:rPr>
              <a:t> &amp; </a:t>
            </a:r>
            <a:r>
              <a:rPr lang="en-VN" altLang="en-VN" dirty="0">
                <a:latin typeface="Times New Roman" panose="02020603050405020304" pitchFamily="18" charset="0"/>
                <a:cs typeface="Times New Roman" panose="02020603050405020304" pitchFamily="18" charset="0"/>
              </a:rPr>
              <a:t>Hạn chế:</a:t>
            </a:r>
          </a:p>
        </p:txBody>
      </p:sp>
      <p:sp>
        <p:nvSpPr>
          <p:cNvPr id="7" name="TextBox 6">
            <a:extLst>
              <a:ext uri="{FF2B5EF4-FFF2-40B4-BE49-F238E27FC236}">
                <a16:creationId xmlns:a16="http://schemas.microsoft.com/office/drawing/2014/main" id="{7F36216B-CA04-EBE2-8A01-D029FC87D665}"/>
              </a:ext>
            </a:extLst>
          </p:cNvPr>
          <p:cNvSpPr txBox="1"/>
          <p:nvPr/>
        </p:nvSpPr>
        <p:spPr>
          <a:xfrm>
            <a:off x="948788" y="3281852"/>
            <a:ext cx="7816281" cy="1200329"/>
          </a:xfrm>
          <a:prstGeom prst="rect">
            <a:avLst/>
          </a:prstGeom>
          <a:noFill/>
        </p:spPr>
        <p:txBody>
          <a:bodyPr wrap="square" rtlCol="0">
            <a:spAutoFit/>
          </a:bodyPr>
          <a:lstStyle/>
          <a:p>
            <a:pPr marL="285750" indent="-285750">
              <a:buFont typeface="Arial" panose="020B0604020202020204" pitchFamily="34" charset="0"/>
              <a:buChar char="•"/>
            </a:pPr>
            <a:r>
              <a:rPr lang="en-US" altLang="en-VN" dirty="0" err="1">
                <a:latin typeface="Times New Roman" panose="02020603050405020304" pitchFamily="18" charset="0"/>
                <a:cs typeface="Times New Roman" panose="02020603050405020304" pitchFamily="18" charset="0"/>
              </a:rPr>
              <a:t>Chưa</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hoàn</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thiện</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về</a:t>
            </a:r>
            <a:r>
              <a:rPr lang="en-US" altLang="en-VN" dirty="0">
                <a:latin typeface="Times New Roman" panose="02020603050405020304" pitchFamily="18" charset="0"/>
                <a:cs typeface="Times New Roman" panose="02020603050405020304" pitchFamily="18" charset="0"/>
              </a:rPr>
              <a:t> asset: art, model 3D, </a:t>
            </a:r>
            <a:r>
              <a:rPr lang="en-US" altLang="en-VN" dirty="0" err="1">
                <a:latin typeface="Times New Roman" panose="02020603050405020304" pitchFamily="18" charset="0"/>
                <a:cs typeface="Times New Roman" panose="02020603050405020304" pitchFamily="18" charset="0"/>
              </a:rPr>
              <a:t>vfx</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sfx</a:t>
            </a:r>
            <a:endParaRPr lang="en-US" altLang="en-V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VN" dirty="0" err="1">
                <a:latin typeface="Times New Roman" panose="02020603050405020304" pitchFamily="18" charset="0"/>
                <a:cs typeface="Times New Roman" panose="02020603050405020304" pitchFamily="18" charset="0"/>
              </a:rPr>
              <a:t>Thiết</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bị</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để</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bàn</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nên</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còn</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hạn</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chế</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về</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phạm</a:t>
            </a:r>
            <a:r>
              <a:rPr lang="en-US" altLang="en-VN" dirty="0">
                <a:latin typeface="Times New Roman" panose="02020603050405020304" pitchFamily="18" charset="0"/>
                <a:cs typeface="Times New Roman" panose="02020603050405020304" pitchFamily="18" charset="0"/>
              </a:rPr>
              <a:t> vi </a:t>
            </a:r>
            <a:r>
              <a:rPr lang="en-US" altLang="en-VN" dirty="0" err="1">
                <a:latin typeface="Times New Roman" panose="02020603050405020304" pitchFamily="18" charset="0"/>
                <a:cs typeface="Times New Roman" panose="02020603050405020304" pitchFamily="18" charset="0"/>
              </a:rPr>
              <a:t>theo</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dõi</a:t>
            </a:r>
            <a:endParaRPr lang="en-US" altLang="en-V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VN" dirty="0" err="1">
                <a:latin typeface="Times New Roman" panose="02020603050405020304" pitchFamily="18" charset="0"/>
                <a:cs typeface="Times New Roman" panose="02020603050405020304" pitchFamily="18" charset="0"/>
              </a:rPr>
              <a:t>Ultraleap</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trong</a:t>
            </a:r>
            <a:r>
              <a:rPr lang="en-US" altLang="en-VN" dirty="0">
                <a:latin typeface="Times New Roman" panose="02020603050405020304" pitchFamily="18" charset="0"/>
                <a:cs typeface="Times New Roman" panose="02020603050405020304" pitchFamily="18" charset="0"/>
              </a:rPr>
              <a:t> Unity </a:t>
            </a:r>
            <a:r>
              <a:rPr lang="en-US" altLang="en-VN" dirty="0" err="1">
                <a:latin typeface="Times New Roman" panose="02020603050405020304" pitchFamily="18" charset="0"/>
                <a:cs typeface="Times New Roman" panose="02020603050405020304" pitchFamily="18" charset="0"/>
              </a:rPr>
              <a:t>lấy</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đơn</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vị</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thực</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tế</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nhỏ</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hơn</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rất</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nhiều</a:t>
            </a:r>
            <a:r>
              <a:rPr lang="en-US" altLang="en-VN" dirty="0">
                <a:latin typeface="Times New Roman" panose="02020603050405020304" pitchFamily="18" charset="0"/>
                <a:cs typeface="Times New Roman" panose="02020603050405020304" pitchFamily="18" charset="0"/>
              </a:rPr>
              <a:t> so </a:t>
            </a:r>
            <a:r>
              <a:rPr lang="en-US" altLang="en-VN" dirty="0" err="1">
                <a:latin typeface="Times New Roman" panose="02020603050405020304" pitchFamily="18" charset="0"/>
                <a:cs typeface="Times New Roman" panose="02020603050405020304" pitchFamily="18" charset="0"/>
              </a:rPr>
              <a:t>với</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đơn</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vị</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chuẩn</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trong</a:t>
            </a:r>
            <a:r>
              <a:rPr lang="en-US" altLang="en-VN" dirty="0">
                <a:latin typeface="Times New Roman" panose="02020603050405020304" pitchFamily="18" charset="0"/>
                <a:cs typeface="Times New Roman" panose="02020603050405020304" pitchFamily="18" charset="0"/>
              </a:rPr>
              <a:t> Unity </a:t>
            </a:r>
            <a:r>
              <a:rPr lang="en-US" altLang="en-VN" dirty="0" err="1">
                <a:latin typeface="Times New Roman" panose="02020603050405020304" pitchFamily="18" charset="0"/>
                <a:cs typeface="Times New Roman" panose="02020603050405020304" pitchFamily="18" charset="0"/>
              </a:rPr>
              <a:t>khiến</a:t>
            </a:r>
            <a:r>
              <a:rPr lang="en-US" altLang="en-VN" dirty="0">
                <a:latin typeface="Times New Roman" panose="02020603050405020304" pitchFamily="18" charset="0"/>
                <a:cs typeface="Times New Roman" panose="02020603050405020304" pitchFamily="18" charset="0"/>
              </a:rPr>
              <a:t> game scale </a:t>
            </a:r>
            <a:r>
              <a:rPr lang="en-US" altLang="en-VN" dirty="0" err="1">
                <a:latin typeface="Times New Roman" panose="02020603050405020304" pitchFamily="18" charset="0"/>
                <a:cs typeface="Times New Roman" panose="02020603050405020304" pitchFamily="18" charset="0"/>
              </a:rPr>
              <a:t>nhỏ</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đi</a:t>
            </a:r>
            <a:endParaRPr lang="en-US" altLang="en-VN"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5F5713D-A358-7FE0-D857-CBB4D33A9BCF}"/>
              </a:ext>
            </a:extLst>
          </p:cNvPr>
          <p:cNvSpPr txBox="1"/>
          <p:nvPr/>
        </p:nvSpPr>
        <p:spPr>
          <a:xfrm>
            <a:off x="706365" y="4681642"/>
            <a:ext cx="2045432" cy="369332"/>
          </a:xfrm>
          <a:prstGeom prst="rect">
            <a:avLst/>
          </a:prstGeom>
          <a:noFill/>
        </p:spPr>
        <p:txBody>
          <a:bodyPr wrap="none" rtlCol="0">
            <a:spAutoFit/>
          </a:bodyPr>
          <a:lstStyle/>
          <a:p>
            <a:pPr marL="214303" indent="-214303">
              <a:buFont typeface="Wingdings" pitchFamily="2" charset="2"/>
              <a:buChar char="v"/>
            </a:pPr>
            <a:r>
              <a:rPr lang="en-VN" altLang="en-VN" dirty="0">
                <a:latin typeface="Times New Roman" panose="02020603050405020304" pitchFamily="18" charset="0"/>
                <a:cs typeface="Times New Roman" panose="02020603050405020304" pitchFamily="18" charset="0"/>
              </a:rPr>
              <a:t>Hướng phát triển:</a:t>
            </a:r>
          </a:p>
        </p:txBody>
      </p:sp>
      <p:sp>
        <p:nvSpPr>
          <p:cNvPr id="9" name="TextBox 8">
            <a:extLst>
              <a:ext uri="{FF2B5EF4-FFF2-40B4-BE49-F238E27FC236}">
                <a16:creationId xmlns:a16="http://schemas.microsoft.com/office/drawing/2014/main" id="{C2B2909A-1286-9A4A-2B87-F7CD415B2C2B}"/>
              </a:ext>
            </a:extLst>
          </p:cNvPr>
          <p:cNvSpPr txBox="1"/>
          <p:nvPr/>
        </p:nvSpPr>
        <p:spPr>
          <a:xfrm>
            <a:off x="914375" y="5002404"/>
            <a:ext cx="7010426" cy="923330"/>
          </a:xfrm>
          <a:prstGeom prst="rect">
            <a:avLst/>
          </a:prstGeom>
          <a:noFill/>
        </p:spPr>
        <p:txBody>
          <a:bodyPr wrap="square" rtlCol="0">
            <a:spAutoFit/>
          </a:bodyPr>
          <a:lstStyle/>
          <a:p>
            <a:pPr marL="285750" indent="-285750">
              <a:buFont typeface="Arial" panose="020B0604020202020204" pitchFamily="34" charset="0"/>
              <a:buChar char="•"/>
            </a:pPr>
            <a:r>
              <a:rPr lang="en-US" altLang="en-VN" dirty="0">
                <a:latin typeface="Times New Roman" panose="02020603050405020304" pitchFamily="18" charset="0"/>
                <a:cs typeface="Times New Roman" panose="02020603050405020304" pitchFamily="18" charset="0"/>
              </a:rPr>
              <a:t>Hoàn </a:t>
            </a:r>
            <a:r>
              <a:rPr lang="en-US" altLang="en-VN" dirty="0" err="1">
                <a:latin typeface="Times New Roman" panose="02020603050405020304" pitchFamily="18" charset="0"/>
                <a:cs typeface="Times New Roman" panose="02020603050405020304" pitchFamily="18" charset="0"/>
              </a:rPr>
              <a:t>thiện</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các</a:t>
            </a:r>
            <a:r>
              <a:rPr lang="en-US" altLang="en-VN" dirty="0">
                <a:latin typeface="Times New Roman" panose="02020603050405020304" pitchFamily="18" charset="0"/>
                <a:cs typeface="Times New Roman" panose="02020603050405020304" pitchFamily="18" charset="0"/>
              </a:rPr>
              <a:t> asset </a:t>
            </a:r>
            <a:r>
              <a:rPr lang="en-US" altLang="en-VN" dirty="0" err="1">
                <a:latin typeface="Times New Roman" panose="02020603050405020304" pitchFamily="18" charset="0"/>
                <a:cs typeface="Times New Roman" panose="02020603050405020304" pitchFamily="18" charset="0"/>
              </a:rPr>
              <a:t>trong</a:t>
            </a:r>
            <a:r>
              <a:rPr lang="en-US" altLang="en-VN" dirty="0">
                <a:latin typeface="Times New Roman" panose="02020603050405020304" pitchFamily="18" charset="0"/>
                <a:cs typeface="Times New Roman" panose="02020603050405020304" pitchFamily="18" charset="0"/>
              </a:rPr>
              <a:t> game</a:t>
            </a:r>
          </a:p>
          <a:p>
            <a:pPr marL="285750" indent="-285750">
              <a:buFont typeface="Arial" panose="020B0604020202020204" pitchFamily="34" charset="0"/>
              <a:buChar char="•"/>
            </a:pPr>
            <a:r>
              <a:rPr lang="en-US" altLang="en-VN" dirty="0" err="1">
                <a:latin typeface="Times New Roman" panose="02020603050405020304" pitchFamily="18" charset="0"/>
                <a:cs typeface="Times New Roman" panose="02020603050405020304" pitchFamily="18" charset="0"/>
              </a:rPr>
              <a:t>Phát</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triển</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thêm</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một</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số</a:t>
            </a:r>
            <a:r>
              <a:rPr lang="en-US" altLang="en-VN" dirty="0">
                <a:latin typeface="Times New Roman" panose="02020603050405020304" pitchFamily="18" charset="0"/>
                <a:cs typeface="Times New Roman" panose="02020603050405020304" pitchFamily="18" charset="0"/>
              </a:rPr>
              <a:t> minigame </a:t>
            </a:r>
            <a:r>
              <a:rPr lang="en-US" altLang="en-VN" dirty="0" err="1">
                <a:latin typeface="Times New Roman" panose="02020603050405020304" pitchFamily="18" charset="0"/>
                <a:cs typeface="Times New Roman" panose="02020603050405020304" pitchFamily="18" charset="0"/>
              </a:rPr>
              <a:t>nhỏ</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ứng</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dụng</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các</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tính</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năng</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khác</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của</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Ultraleap</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như</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cầm</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ném</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hoa</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quả</a:t>
            </a:r>
            <a:r>
              <a:rPr lang="en-US" altLang="en-VN" dirty="0">
                <a:latin typeface="Times New Roman" panose="02020603050405020304" pitchFamily="18" charset="0"/>
                <a:cs typeface="Times New Roman" panose="02020603050405020304" pitchFamily="18" charset="0"/>
              </a:rPr>
              <a:t>…</a:t>
            </a:r>
            <a:endParaRPr lang="vi-VN" altLang="en-V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a:extLst>
              <a:ext uri="{FF2B5EF4-FFF2-40B4-BE49-F238E27FC236}">
                <a16:creationId xmlns:a16="http://schemas.microsoft.com/office/drawing/2014/main" id="{7BE2E2C3-06E2-697B-87E5-2835097782EB}"/>
              </a:ext>
            </a:extLst>
          </p:cNvPr>
          <p:cNvSpPr txBox="1">
            <a:spLocks/>
          </p:cNvSpPr>
          <p:nvPr/>
        </p:nvSpPr>
        <p:spPr bwMode="auto">
          <a:xfrm>
            <a:off x="1485902" y="3114677"/>
            <a:ext cx="625792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defTabSz="685800">
              <a:lnSpc>
                <a:spcPct val="90000"/>
              </a:lnSpc>
              <a:spcBef>
                <a:spcPts val="750"/>
              </a:spcBef>
              <a:buFont typeface="Arial" panose="020B0604020202020204" pitchFamily="34" charset="0"/>
              <a:defRPr sz="2100">
                <a:solidFill>
                  <a:schemeClr val="tx1"/>
                </a:solidFill>
                <a:latin typeface="Arial" panose="020B0604020202020204" pitchFamily="34" charset="0"/>
              </a:defRPr>
            </a:lvl1pPr>
            <a:lvl2pPr marL="514350" indent="-171450" defTabSz="685800">
              <a:lnSpc>
                <a:spcPct val="90000"/>
              </a:lnSpc>
              <a:spcBef>
                <a:spcPts val="375"/>
              </a:spcBef>
              <a:buFont typeface="Arial" panose="020B0604020202020204" pitchFamily="34" charset="0"/>
              <a:buChar char="•"/>
              <a:defRPr>
                <a:solidFill>
                  <a:schemeClr val="tx1"/>
                </a:solidFill>
                <a:latin typeface="Arial" panose="020B0604020202020204" pitchFamily="34" charset="0"/>
              </a:defRPr>
            </a:lvl2pPr>
            <a:lvl3pPr marL="857250" indent="-171450" defTabSz="685800">
              <a:lnSpc>
                <a:spcPct val="90000"/>
              </a:lnSpc>
              <a:spcBef>
                <a:spcPts val="375"/>
              </a:spcBef>
              <a:buFont typeface="Arial" panose="020B0604020202020204" pitchFamily="34" charset="0"/>
              <a:buChar char="•"/>
              <a:defRPr sz="1500">
                <a:solidFill>
                  <a:schemeClr val="tx1"/>
                </a:solidFill>
                <a:latin typeface="Arial" panose="020B0604020202020204" pitchFamily="34" charset="0"/>
              </a:defRPr>
            </a:lvl3pPr>
            <a:lvl4pPr marL="1200150" indent="-171450" defTabSz="685800">
              <a:lnSpc>
                <a:spcPct val="90000"/>
              </a:lnSpc>
              <a:spcBef>
                <a:spcPts val="375"/>
              </a:spcBef>
              <a:buFont typeface="Arial" panose="020B0604020202020204" pitchFamily="34" charset="0"/>
              <a:buChar char="•"/>
              <a:defRPr sz="1300">
                <a:solidFill>
                  <a:schemeClr val="tx1"/>
                </a:solidFill>
                <a:latin typeface="Arial" panose="020B0604020202020204" pitchFamily="34" charset="0"/>
              </a:defRPr>
            </a:lvl4pPr>
            <a:lvl5pPr marL="1543050" indent="-171450" defTabSz="685800">
              <a:lnSpc>
                <a:spcPct val="90000"/>
              </a:lnSpc>
              <a:spcBef>
                <a:spcPts val="375"/>
              </a:spcBef>
              <a:buFont typeface="Arial" panose="020B0604020202020204" pitchFamily="34" charset="0"/>
              <a:buChar char="•"/>
              <a:defRPr sz="1300">
                <a:solidFill>
                  <a:schemeClr val="tx1"/>
                </a:solidFill>
                <a:latin typeface="Arial" panose="020B0604020202020204" pitchFamily="34" charset="0"/>
              </a:defRPr>
            </a:lvl5pPr>
            <a:lvl6pPr marL="20002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Arial" panose="020B0604020202020204" pitchFamily="34" charset="0"/>
              </a:defRPr>
            </a:lvl6pPr>
            <a:lvl7pPr marL="24574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Arial" panose="020B0604020202020204" pitchFamily="34" charset="0"/>
              </a:defRPr>
            </a:lvl7pPr>
            <a:lvl8pPr marL="29146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Arial" panose="020B0604020202020204" pitchFamily="34" charset="0"/>
              </a:defRPr>
            </a:lvl8pPr>
            <a:lvl9pPr marL="33718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Arial" panose="020B0604020202020204" pitchFamily="34" charset="0"/>
              </a:defRPr>
            </a:lvl9pPr>
          </a:lstStyle>
          <a:p>
            <a:pPr algn="ctr" eaLnBrk="1" hangingPunct="1">
              <a:spcBef>
                <a:spcPct val="0"/>
              </a:spcBef>
              <a:buFontTx/>
              <a:buNone/>
            </a:pPr>
            <a:r>
              <a:rPr lang="en-US" altLang="vi-VN" sz="3600" b="1" dirty="0" err="1">
                <a:solidFill>
                  <a:srgbClr val="C00000"/>
                </a:solidFill>
                <a:latin typeface="Times New Roman" panose="02020603050405020304" pitchFamily="18" charset="0"/>
                <a:cs typeface="Times New Roman" panose="02020603050405020304" pitchFamily="18" charset="0"/>
              </a:rPr>
              <a:t>Cảm</a:t>
            </a:r>
            <a:r>
              <a:rPr lang="en-US" altLang="vi-VN" sz="3600" b="1" dirty="0">
                <a:solidFill>
                  <a:srgbClr val="C00000"/>
                </a:solidFill>
                <a:latin typeface="Times New Roman" panose="02020603050405020304" pitchFamily="18" charset="0"/>
                <a:cs typeface="Times New Roman" panose="02020603050405020304" pitchFamily="18" charset="0"/>
              </a:rPr>
              <a:t> </a:t>
            </a:r>
            <a:r>
              <a:rPr lang="en-US" altLang="vi-VN" sz="3600" b="1" dirty="0" err="1">
                <a:solidFill>
                  <a:srgbClr val="C00000"/>
                </a:solidFill>
                <a:latin typeface="Times New Roman" panose="02020603050405020304" pitchFamily="18" charset="0"/>
                <a:cs typeface="Times New Roman" panose="02020603050405020304" pitchFamily="18" charset="0"/>
              </a:rPr>
              <a:t>ơn</a:t>
            </a:r>
            <a:r>
              <a:rPr lang="en-US" altLang="vi-VN" sz="3600" b="1" dirty="0">
                <a:solidFill>
                  <a:srgbClr val="C00000"/>
                </a:solidFill>
                <a:latin typeface="Times New Roman" panose="02020603050405020304" pitchFamily="18" charset="0"/>
                <a:cs typeface="Times New Roman" panose="02020603050405020304" pitchFamily="18" charset="0"/>
              </a:rPr>
              <a:t> </a:t>
            </a:r>
            <a:r>
              <a:rPr lang="en-US" altLang="vi-VN" sz="3600" b="1" dirty="0" err="1">
                <a:solidFill>
                  <a:srgbClr val="C00000"/>
                </a:solidFill>
                <a:latin typeface="Times New Roman" panose="02020603050405020304" pitchFamily="18" charset="0"/>
                <a:cs typeface="Times New Roman" panose="02020603050405020304" pitchFamily="18" charset="0"/>
              </a:rPr>
              <a:t>thầy</a:t>
            </a:r>
            <a:r>
              <a:rPr lang="en-US" altLang="vi-VN" sz="3600" b="1" dirty="0">
                <a:solidFill>
                  <a:srgbClr val="C00000"/>
                </a:solidFill>
                <a:latin typeface="Times New Roman" panose="02020603050405020304" pitchFamily="18" charset="0"/>
                <a:cs typeface="Times New Roman" panose="02020603050405020304" pitchFamily="18" charset="0"/>
              </a:rPr>
              <a:t> </a:t>
            </a:r>
            <a:r>
              <a:rPr lang="en-US" altLang="vi-VN" sz="3600" b="1" dirty="0" err="1">
                <a:solidFill>
                  <a:srgbClr val="C00000"/>
                </a:solidFill>
                <a:latin typeface="Times New Roman" panose="02020603050405020304" pitchFamily="18" charset="0"/>
                <a:cs typeface="Times New Roman" panose="02020603050405020304" pitchFamily="18" charset="0"/>
              </a:rPr>
              <a:t>cô</a:t>
            </a:r>
            <a:r>
              <a:rPr lang="en-US" altLang="vi-VN" sz="3600" b="1" dirty="0">
                <a:solidFill>
                  <a:srgbClr val="C00000"/>
                </a:solidFill>
                <a:latin typeface="Times New Roman" panose="02020603050405020304" pitchFamily="18" charset="0"/>
                <a:cs typeface="Times New Roman" panose="02020603050405020304" pitchFamily="18" charset="0"/>
              </a:rPr>
              <a:t> </a:t>
            </a:r>
            <a:r>
              <a:rPr lang="en-US" altLang="vi-VN" sz="3600" b="1" dirty="0" err="1">
                <a:solidFill>
                  <a:srgbClr val="C00000"/>
                </a:solidFill>
                <a:latin typeface="Times New Roman" panose="02020603050405020304" pitchFamily="18" charset="0"/>
                <a:cs typeface="Times New Roman" panose="02020603050405020304" pitchFamily="18" charset="0"/>
              </a:rPr>
              <a:t>và</a:t>
            </a:r>
            <a:r>
              <a:rPr lang="en-US" altLang="vi-VN" sz="3600" b="1" dirty="0">
                <a:solidFill>
                  <a:srgbClr val="C00000"/>
                </a:solidFill>
                <a:latin typeface="Times New Roman" panose="02020603050405020304" pitchFamily="18" charset="0"/>
                <a:cs typeface="Times New Roman" panose="02020603050405020304" pitchFamily="18" charset="0"/>
              </a:rPr>
              <a:t> </a:t>
            </a:r>
            <a:r>
              <a:rPr lang="en-US" altLang="vi-VN" sz="3600" b="1" dirty="0" err="1">
                <a:solidFill>
                  <a:srgbClr val="C00000"/>
                </a:solidFill>
                <a:latin typeface="Times New Roman" panose="02020603050405020304" pitchFamily="18" charset="0"/>
                <a:cs typeface="Times New Roman" panose="02020603050405020304" pitchFamily="18" charset="0"/>
              </a:rPr>
              <a:t>các</a:t>
            </a:r>
            <a:r>
              <a:rPr lang="en-US" altLang="vi-VN" sz="3600" b="1" dirty="0">
                <a:solidFill>
                  <a:srgbClr val="C00000"/>
                </a:solidFill>
                <a:latin typeface="Times New Roman" panose="02020603050405020304" pitchFamily="18" charset="0"/>
                <a:cs typeface="Times New Roman" panose="02020603050405020304" pitchFamily="18" charset="0"/>
              </a:rPr>
              <a:t> </a:t>
            </a:r>
            <a:r>
              <a:rPr lang="en-US" altLang="vi-VN" sz="3600" b="1" dirty="0" err="1">
                <a:solidFill>
                  <a:srgbClr val="C00000"/>
                </a:solidFill>
                <a:latin typeface="Times New Roman" panose="02020603050405020304" pitchFamily="18" charset="0"/>
                <a:cs typeface="Times New Roman" panose="02020603050405020304" pitchFamily="18" charset="0"/>
              </a:rPr>
              <a:t>bạn</a:t>
            </a:r>
            <a:r>
              <a:rPr lang="en-US" altLang="vi-VN" sz="3600" b="1" dirty="0">
                <a:solidFill>
                  <a:srgbClr val="C00000"/>
                </a:solidFill>
                <a:latin typeface="Times New Roman" panose="02020603050405020304" pitchFamily="18" charset="0"/>
                <a:cs typeface="Times New Roman" panose="02020603050405020304" pitchFamily="18" charset="0"/>
              </a:rPr>
              <a:t> </a:t>
            </a:r>
            <a:r>
              <a:rPr lang="en-US" altLang="vi-VN" sz="3600" b="1" dirty="0" err="1">
                <a:solidFill>
                  <a:srgbClr val="C00000"/>
                </a:solidFill>
                <a:latin typeface="Times New Roman" panose="02020603050405020304" pitchFamily="18" charset="0"/>
                <a:cs typeface="Times New Roman" panose="02020603050405020304" pitchFamily="18" charset="0"/>
              </a:rPr>
              <a:t>đã</a:t>
            </a:r>
            <a:r>
              <a:rPr lang="en-US" altLang="vi-VN" sz="3600" b="1" dirty="0">
                <a:solidFill>
                  <a:srgbClr val="C00000"/>
                </a:solidFill>
                <a:latin typeface="Times New Roman" panose="02020603050405020304" pitchFamily="18" charset="0"/>
                <a:cs typeface="Times New Roman" panose="02020603050405020304" pitchFamily="18" charset="0"/>
              </a:rPr>
              <a:t> </a:t>
            </a:r>
            <a:r>
              <a:rPr lang="en-US" altLang="vi-VN" sz="3600" b="1" dirty="0" err="1">
                <a:solidFill>
                  <a:srgbClr val="C00000"/>
                </a:solidFill>
                <a:latin typeface="Times New Roman" panose="02020603050405020304" pitchFamily="18" charset="0"/>
                <a:cs typeface="Times New Roman" panose="02020603050405020304" pitchFamily="18" charset="0"/>
              </a:rPr>
              <a:t>chú</a:t>
            </a:r>
            <a:r>
              <a:rPr lang="en-US" altLang="vi-VN" sz="3600" b="1" dirty="0">
                <a:solidFill>
                  <a:srgbClr val="C00000"/>
                </a:solidFill>
                <a:latin typeface="Times New Roman" panose="02020603050405020304" pitchFamily="18" charset="0"/>
                <a:cs typeface="Times New Roman" panose="02020603050405020304" pitchFamily="18" charset="0"/>
              </a:rPr>
              <a:t> ý </a:t>
            </a:r>
            <a:r>
              <a:rPr lang="en-US" altLang="vi-VN" sz="3600" b="1" dirty="0" err="1">
                <a:solidFill>
                  <a:srgbClr val="C00000"/>
                </a:solidFill>
                <a:latin typeface="Times New Roman" panose="02020603050405020304" pitchFamily="18" charset="0"/>
                <a:cs typeface="Times New Roman" panose="02020603050405020304" pitchFamily="18" charset="0"/>
              </a:rPr>
              <a:t>lắng</a:t>
            </a:r>
            <a:r>
              <a:rPr lang="en-US" altLang="vi-VN" sz="3600" b="1" dirty="0">
                <a:solidFill>
                  <a:srgbClr val="C00000"/>
                </a:solidFill>
                <a:latin typeface="Times New Roman" panose="02020603050405020304" pitchFamily="18" charset="0"/>
                <a:cs typeface="Times New Roman" panose="02020603050405020304" pitchFamily="18" charset="0"/>
              </a:rPr>
              <a:t> </a:t>
            </a:r>
            <a:r>
              <a:rPr lang="en-US" altLang="vi-VN" sz="3600" b="1" dirty="0" err="1">
                <a:solidFill>
                  <a:srgbClr val="C00000"/>
                </a:solidFill>
                <a:latin typeface="Times New Roman" panose="02020603050405020304" pitchFamily="18" charset="0"/>
                <a:cs typeface="Times New Roman" panose="02020603050405020304" pitchFamily="18" charset="0"/>
              </a:rPr>
              <a:t>nghe</a:t>
            </a:r>
            <a:r>
              <a:rPr lang="en-US" altLang="vi-VN" sz="3600" b="1" dirty="0">
                <a:solidFill>
                  <a:srgbClr val="C00000"/>
                </a:solidFill>
                <a:latin typeface="Times New Roman" panose="02020603050405020304" pitchFamily="18" charset="0"/>
                <a:cs typeface="Times New Roman" panose="02020603050405020304" pitchFamily="18" charset="0"/>
              </a:rPr>
              <a:t>!</a:t>
            </a:r>
            <a:endParaRPr lang="vi-VN" altLang="vi-VN" sz="44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6997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itle 1">
            <a:extLst>
              <a:ext uri="{FF2B5EF4-FFF2-40B4-BE49-F238E27FC236}">
                <a16:creationId xmlns:a16="http://schemas.microsoft.com/office/drawing/2014/main" id="{E2C86756-1508-0D42-E3F7-1841AA2799FD}"/>
              </a:ext>
            </a:extLst>
          </p:cNvPr>
          <p:cNvSpPr>
            <a:spLocks noGrp="1"/>
          </p:cNvSpPr>
          <p:nvPr>
            <p:ph type="title"/>
          </p:nvPr>
        </p:nvSpPr>
        <p:spPr>
          <a:xfrm>
            <a:off x="1152018" y="478817"/>
            <a:ext cx="5470922" cy="560785"/>
          </a:xfrm>
        </p:spPr>
        <p:txBody>
          <a:bodyPr>
            <a:normAutofit/>
          </a:bodyPr>
          <a:lstStyle/>
          <a:p>
            <a:pPr eaLnBrk="1" hangingPunct="1"/>
            <a:r>
              <a:rPr lang="en-US" altLang="vi-VN" sz="3000" dirty="0">
                <a:solidFill>
                  <a:srgbClr val="C00000"/>
                </a:solidFill>
                <a:latin typeface="+mj-lt"/>
                <a:cs typeface="Times New Roman" panose="02020603050405020304" pitchFamily="18" charset="0"/>
              </a:rPr>
              <a:t>NỘI DUNG</a:t>
            </a:r>
            <a:endParaRPr lang="vi-VN" altLang="vi-VN" sz="3000" dirty="0">
              <a:solidFill>
                <a:srgbClr val="C00000"/>
              </a:solidFill>
              <a:latin typeface="+mj-lt"/>
              <a:cs typeface="Times New Roman" panose="02020603050405020304" pitchFamily="18" charset="0"/>
            </a:endParaRPr>
          </a:p>
        </p:txBody>
      </p:sp>
      <p:grpSp>
        <p:nvGrpSpPr>
          <p:cNvPr id="2" name="Group 1">
            <a:extLst>
              <a:ext uri="{FF2B5EF4-FFF2-40B4-BE49-F238E27FC236}">
                <a16:creationId xmlns:a16="http://schemas.microsoft.com/office/drawing/2014/main" id="{20A421AF-FD52-8316-790F-B13B3EB0270B}"/>
              </a:ext>
            </a:extLst>
          </p:cNvPr>
          <p:cNvGrpSpPr/>
          <p:nvPr/>
        </p:nvGrpSpPr>
        <p:grpSpPr>
          <a:xfrm>
            <a:off x="990600" y="1219200"/>
            <a:ext cx="7467598" cy="4188086"/>
            <a:chOff x="1031377" y="1009620"/>
            <a:chExt cx="6353489" cy="4986996"/>
          </a:xfrm>
        </p:grpSpPr>
        <p:sp>
          <p:nvSpPr>
            <p:cNvPr id="3" name="Oval 2">
              <a:extLst>
                <a:ext uri="{FF2B5EF4-FFF2-40B4-BE49-F238E27FC236}">
                  <a16:creationId xmlns:a16="http://schemas.microsoft.com/office/drawing/2014/main" id="{615D5A9D-0739-974B-8B01-1C8C4E0600F3}"/>
                </a:ext>
              </a:extLst>
            </p:cNvPr>
            <p:cNvSpPr>
              <a:spLocks noChangeAspect="1"/>
            </p:cNvSpPr>
            <p:nvPr/>
          </p:nvSpPr>
          <p:spPr>
            <a:xfrm>
              <a:off x="1031377" y="5265096"/>
              <a:ext cx="731520" cy="731520"/>
            </a:xfrm>
            <a:prstGeom prst="ellipse">
              <a:avLst/>
            </a:prstGeom>
            <a:solidFill>
              <a:schemeClr val="bg1"/>
            </a:solidFill>
            <a:ln w="635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rgbClr val="C00000"/>
                </a:solidFill>
                <a:latin typeface="+mj-lt"/>
                <a:cs typeface="Times New Roman" panose="02020603050405020304" pitchFamily="18" charset="0"/>
              </a:endParaRPr>
            </a:p>
          </p:txBody>
        </p:sp>
        <p:sp>
          <p:nvSpPr>
            <p:cNvPr id="4" name="Oval 3">
              <a:extLst>
                <a:ext uri="{FF2B5EF4-FFF2-40B4-BE49-F238E27FC236}">
                  <a16:creationId xmlns:a16="http://schemas.microsoft.com/office/drawing/2014/main" id="{1FA1D335-6722-BE48-4A7E-707051F190BD}"/>
                </a:ext>
              </a:extLst>
            </p:cNvPr>
            <p:cNvSpPr>
              <a:spLocks noChangeAspect="1"/>
            </p:cNvSpPr>
            <p:nvPr/>
          </p:nvSpPr>
          <p:spPr>
            <a:xfrm>
              <a:off x="1031377" y="3846604"/>
              <a:ext cx="731520" cy="731520"/>
            </a:xfrm>
            <a:prstGeom prst="ellipse">
              <a:avLst/>
            </a:prstGeom>
            <a:solidFill>
              <a:schemeClr val="bg1"/>
            </a:solidFill>
            <a:ln w="635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rgbClr val="C00000"/>
                </a:solidFill>
                <a:latin typeface="+mj-lt"/>
                <a:cs typeface="Times New Roman" panose="02020603050405020304" pitchFamily="18" charset="0"/>
              </a:endParaRPr>
            </a:p>
          </p:txBody>
        </p:sp>
        <p:sp>
          <p:nvSpPr>
            <p:cNvPr id="5" name="Oval 4">
              <a:extLst>
                <a:ext uri="{FF2B5EF4-FFF2-40B4-BE49-F238E27FC236}">
                  <a16:creationId xmlns:a16="http://schemas.microsoft.com/office/drawing/2014/main" id="{32207BBB-BF57-182D-4D90-3BA06D9E1334}"/>
                </a:ext>
              </a:extLst>
            </p:cNvPr>
            <p:cNvSpPr>
              <a:spLocks noChangeAspect="1"/>
            </p:cNvSpPr>
            <p:nvPr/>
          </p:nvSpPr>
          <p:spPr>
            <a:xfrm>
              <a:off x="1031377" y="2428112"/>
              <a:ext cx="731520" cy="731520"/>
            </a:xfrm>
            <a:prstGeom prst="ellipse">
              <a:avLst/>
            </a:prstGeom>
            <a:solidFill>
              <a:schemeClr val="bg1"/>
            </a:solidFill>
            <a:ln w="635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rgbClr val="C00000"/>
                </a:solidFill>
                <a:latin typeface="+mj-lt"/>
                <a:cs typeface="Times New Roman" panose="02020603050405020304" pitchFamily="18" charset="0"/>
              </a:endParaRPr>
            </a:p>
          </p:txBody>
        </p:sp>
        <p:sp>
          <p:nvSpPr>
            <p:cNvPr id="6" name="Oval 5">
              <a:extLst>
                <a:ext uri="{FF2B5EF4-FFF2-40B4-BE49-F238E27FC236}">
                  <a16:creationId xmlns:a16="http://schemas.microsoft.com/office/drawing/2014/main" id="{32A2D797-85F9-370C-C220-4C413359C5F5}"/>
                </a:ext>
              </a:extLst>
            </p:cNvPr>
            <p:cNvSpPr>
              <a:spLocks noChangeAspect="1"/>
            </p:cNvSpPr>
            <p:nvPr/>
          </p:nvSpPr>
          <p:spPr>
            <a:xfrm>
              <a:off x="1031377" y="1009620"/>
              <a:ext cx="731520" cy="731520"/>
            </a:xfrm>
            <a:prstGeom prst="ellipse">
              <a:avLst/>
            </a:prstGeom>
            <a:solidFill>
              <a:schemeClr val="bg1"/>
            </a:solidFill>
            <a:ln w="635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rgbClr val="C00000"/>
                </a:solidFill>
                <a:latin typeface="+mj-lt"/>
                <a:cs typeface="Times New Roman" panose="02020603050405020304" pitchFamily="18" charset="0"/>
              </a:endParaRPr>
            </a:p>
          </p:txBody>
        </p:sp>
        <p:sp>
          <p:nvSpPr>
            <p:cNvPr id="24" name="TextBox 23">
              <a:extLst>
                <a:ext uri="{FF2B5EF4-FFF2-40B4-BE49-F238E27FC236}">
                  <a16:creationId xmlns:a16="http://schemas.microsoft.com/office/drawing/2014/main" id="{553C4FA9-6BFC-26AE-8A76-ED44ABB7EB3C}"/>
                </a:ext>
              </a:extLst>
            </p:cNvPr>
            <p:cNvSpPr txBox="1"/>
            <p:nvPr/>
          </p:nvSpPr>
          <p:spPr>
            <a:xfrm>
              <a:off x="1908268" y="1502922"/>
              <a:ext cx="5465792" cy="476434"/>
            </a:xfrm>
            <a:prstGeom prst="rect">
              <a:avLst/>
            </a:prstGeom>
            <a:noFill/>
          </p:spPr>
          <p:txBody>
            <a:bodyPr wrap="square" lIns="108000" rIns="108000" rtlCol="0">
              <a:spAutoFit/>
            </a:bodyPr>
            <a:lstStyle/>
            <a:p>
              <a:r>
                <a:rPr lang="en-US" altLang="ko-KR" sz="2000" b="1" dirty="0" err="1">
                  <a:solidFill>
                    <a:srgbClr val="C00000"/>
                  </a:solidFill>
                  <a:latin typeface="+mj-lt"/>
                  <a:cs typeface="Times New Roman" panose="02020603050405020304" pitchFamily="18" charset="0"/>
                </a:rPr>
                <a:t>Giới</a:t>
              </a:r>
              <a:r>
                <a:rPr lang="en-US" altLang="ko-KR" sz="2000" b="1" dirty="0">
                  <a:solidFill>
                    <a:srgbClr val="C00000"/>
                  </a:solidFill>
                  <a:latin typeface="+mj-lt"/>
                  <a:cs typeface="Times New Roman" panose="02020603050405020304" pitchFamily="18" charset="0"/>
                </a:rPr>
                <a:t> </a:t>
              </a:r>
              <a:r>
                <a:rPr lang="en-US" altLang="ko-KR" sz="2000" b="1" dirty="0" err="1">
                  <a:solidFill>
                    <a:srgbClr val="C00000"/>
                  </a:solidFill>
                  <a:latin typeface="+mj-lt"/>
                  <a:cs typeface="Times New Roman" panose="02020603050405020304" pitchFamily="18" charset="0"/>
                </a:rPr>
                <a:t>thiệu</a:t>
              </a:r>
              <a:r>
                <a:rPr lang="en-US" altLang="ko-KR" sz="2000" b="1" dirty="0">
                  <a:solidFill>
                    <a:srgbClr val="C00000"/>
                  </a:solidFill>
                  <a:latin typeface="+mj-lt"/>
                  <a:cs typeface="Times New Roman" panose="02020603050405020304" pitchFamily="18" charset="0"/>
                </a:rPr>
                <a:t> </a:t>
              </a:r>
              <a:r>
                <a:rPr lang="en-US" altLang="ko-KR" sz="2000" b="1" dirty="0" err="1">
                  <a:solidFill>
                    <a:srgbClr val="C00000"/>
                  </a:solidFill>
                  <a:latin typeface="+mj-lt"/>
                  <a:cs typeface="Times New Roman" panose="02020603050405020304" pitchFamily="18" charset="0"/>
                </a:rPr>
                <a:t>đề</a:t>
              </a:r>
              <a:r>
                <a:rPr lang="en-US" altLang="ko-KR" sz="2000" b="1" dirty="0">
                  <a:solidFill>
                    <a:srgbClr val="C00000"/>
                  </a:solidFill>
                  <a:latin typeface="+mj-lt"/>
                  <a:cs typeface="Times New Roman" panose="02020603050405020304" pitchFamily="18" charset="0"/>
                </a:rPr>
                <a:t> </a:t>
              </a:r>
              <a:r>
                <a:rPr lang="en-US" altLang="ko-KR" sz="2000" b="1" dirty="0" err="1">
                  <a:solidFill>
                    <a:srgbClr val="C00000"/>
                  </a:solidFill>
                  <a:latin typeface="+mj-lt"/>
                  <a:cs typeface="Times New Roman" panose="02020603050405020304" pitchFamily="18" charset="0"/>
                </a:rPr>
                <a:t>tài</a:t>
              </a:r>
              <a:r>
                <a:rPr lang="en-US" altLang="ko-KR" sz="2000" b="1" dirty="0">
                  <a:solidFill>
                    <a:srgbClr val="C00000"/>
                  </a:solidFill>
                  <a:latin typeface="+mj-lt"/>
                  <a:cs typeface="Times New Roman" panose="02020603050405020304" pitchFamily="18" charset="0"/>
                </a:rPr>
                <a:t> </a:t>
              </a:r>
              <a:r>
                <a:rPr lang="en-US" altLang="ko-KR" sz="2000" b="1" dirty="0" err="1">
                  <a:solidFill>
                    <a:srgbClr val="C00000"/>
                  </a:solidFill>
                  <a:latin typeface="+mj-lt"/>
                  <a:cs typeface="Times New Roman" panose="02020603050405020304" pitchFamily="18" charset="0"/>
                </a:rPr>
                <a:t>và</a:t>
              </a:r>
              <a:r>
                <a:rPr lang="en-US" altLang="ko-KR" sz="2000" b="1" dirty="0">
                  <a:solidFill>
                    <a:srgbClr val="C00000"/>
                  </a:solidFill>
                  <a:latin typeface="+mj-lt"/>
                  <a:cs typeface="Times New Roman" panose="02020603050405020304" pitchFamily="18" charset="0"/>
                </a:rPr>
                <a:t> </a:t>
              </a:r>
              <a:r>
                <a:rPr lang="en-US" altLang="ko-KR" sz="2000" b="1" dirty="0" err="1">
                  <a:solidFill>
                    <a:srgbClr val="C00000"/>
                  </a:solidFill>
                  <a:latin typeface="+mj-lt"/>
                  <a:cs typeface="Times New Roman" panose="02020603050405020304" pitchFamily="18" charset="0"/>
                </a:rPr>
                <a:t>công</a:t>
              </a:r>
              <a:r>
                <a:rPr lang="en-US" altLang="ko-KR" sz="2000" b="1" dirty="0">
                  <a:solidFill>
                    <a:srgbClr val="C00000"/>
                  </a:solidFill>
                  <a:latin typeface="+mj-lt"/>
                  <a:cs typeface="Times New Roman" panose="02020603050405020304" pitchFamily="18" charset="0"/>
                </a:rPr>
                <a:t> </a:t>
              </a:r>
              <a:r>
                <a:rPr lang="en-US" altLang="ko-KR" sz="2000" b="1" dirty="0" err="1">
                  <a:solidFill>
                    <a:srgbClr val="C00000"/>
                  </a:solidFill>
                  <a:latin typeface="+mj-lt"/>
                  <a:cs typeface="Times New Roman" panose="02020603050405020304" pitchFamily="18" charset="0"/>
                </a:rPr>
                <a:t>nghệ</a:t>
              </a:r>
              <a:r>
                <a:rPr lang="en-US" altLang="ko-KR" sz="2000" b="1" dirty="0">
                  <a:solidFill>
                    <a:srgbClr val="C00000"/>
                  </a:solidFill>
                  <a:latin typeface="+mj-lt"/>
                  <a:cs typeface="Times New Roman" panose="02020603050405020304" pitchFamily="18" charset="0"/>
                </a:rPr>
                <a:t> </a:t>
              </a:r>
              <a:r>
                <a:rPr lang="en-US" altLang="ko-KR" sz="2000" b="1" dirty="0" err="1">
                  <a:solidFill>
                    <a:srgbClr val="C00000"/>
                  </a:solidFill>
                  <a:latin typeface="+mj-lt"/>
                  <a:cs typeface="Times New Roman" panose="02020603050405020304" pitchFamily="18" charset="0"/>
                </a:rPr>
                <a:t>sử</a:t>
              </a:r>
              <a:r>
                <a:rPr lang="en-US" altLang="ko-KR" sz="2000" b="1" dirty="0">
                  <a:solidFill>
                    <a:srgbClr val="C00000"/>
                  </a:solidFill>
                  <a:latin typeface="+mj-lt"/>
                  <a:cs typeface="Times New Roman" panose="02020603050405020304" pitchFamily="18" charset="0"/>
                </a:rPr>
                <a:t> </a:t>
              </a:r>
              <a:r>
                <a:rPr lang="en-US" altLang="ko-KR" sz="2000" b="1" dirty="0" err="1">
                  <a:solidFill>
                    <a:srgbClr val="C00000"/>
                  </a:solidFill>
                  <a:latin typeface="+mj-lt"/>
                  <a:cs typeface="Times New Roman" panose="02020603050405020304" pitchFamily="18" charset="0"/>
                </a:rPr>
                <a:t>dụng</a:t>
              </a:r>
              <a:endParaRPr lang="ko-KR" altLang="en-US" sz="2000" b="1" dirty="0">
                <a:solidFill>
                  <a:srgbClr val="C00000"/>
                </a:solidFill>
                <a:latin typeface="+mj-lt"/>
                <a:cs typeface="Times New Roman" panose="02020603050405020304" pitchFamily="18" charset="0"/>
              </a:endParaRPr>
            </a:p>
          </p:txBody>
        </p:sp>
        <p:sp>
          <p:nvSpPr>
            <p:cNvPr id="21" name="TextBox 20">
              <a:extLst>
                <a:ext uri="{FF2B5EF4-FFF2-40B4-BE49-F238E27FC236}">
                  <a16:creationId xmlns:a16="http://schemas.microsoft.com/office/drawing/2014/main" id="{622D7C17-7F7C-7E26-5DA4-147F4AFB396A}"/>
                </a:ext>
              </a:extLst>
            </p:cNvPr>
            <p:cNvSpPr txBox="1"/>
            <p:nvPr/>
          </p:nvSpPr>
          <p:spPr>
            <a:xfrm>
              <a:off x="1908269" y="2817712"/>
              <a:ext cx="5465792" cy="476434"/>
            </a:xfrm>
            <a:prstGeom prst="rect">
              <a:avLst/>
            </a:prstGeom>
            <a:noFill/>
          </p:spPr>
          <p:txBody>
            <a:bodyPr wrap="square" lIns="108000" rIns="108000" rtlCol="0">
              <a:spAutoFit/>
            </a:bodyPr>
            <a:lstStyle/>
            <a:p>
              <a:r>
                <a:rPr lang="en-US" altLang="ko-KR" sz="2000" b="1" dirty="0" err="1">
                  <a:solidFill>
                    <a:srgbClr val="C00000"/>
                  </a:solidFill>
                  <a:latin typeface="+mj-lt"/>
                  <a:cs typeface="Times New Roman" panose="02020603050405020304" pitchFamily="18" charset="0"/>
                </a:rPr>
                <a:t>Thiết</a:t>
              </a:r>
              <a:r>
                <a:rPr lang="en-US" altLang="ko-KR" sz="2000" b="1" dirty="0">
                  <a:solidFill>
                    <a:srgbClr val="C00000"/>
                  </a:solidFill>
                  <a:latin typeface="+mj-lt"/>
                  <a:cs typeface="Times New Roman" panose="02020603050405020304" pitchFamily="18" charset="0"/>
                </a:rPr>
                <a:t> </a:t>
              </a:r>
              <a:r>
                <a:rPr lang="en-US" altLang="ko-KR" sz="2000" b="1" dirty="0" err="1">
                  <a:solidFill>
                    <a:srgbClr val="C00000"/>
                  </a:solidFill>
                  <a:latin typeface="+mj-lt"/>
                  <a:cs typeface="Times New Roman" panose="02020603050405020304" pitchFamily="18" charset="0"/>
                </a:rPr>
                <a:t>kế</a:t>
              </a:r>
              <a:r>
                <a:rPr lang="en-US" altLang="ko-KR" sz="2000" b="1" dirty="0">
                  <a:solidFill>
                    <a:srgbClr val="C00000"/>
                  </a:solidFill>
                  <a:latin typeface="+mj-lt"/>
                  <a:cs typeface="Times New Roman" panose="02020603050405020304" pitchFamily="18" charset="0"/>
                </a:rPr>
                <a:t> &amp; </a:t>
              </a:r>
              <a:r>
                <a:rPr lang="en-US" altLang="ko-KR" sz="2000" b="1" dirty="0" err="1">
                  <a:solidFill>
                    <a:srgbClr val="C00000"/>
                  </a:solidFill>
                  <a:latin typeface="+mj-lt"/>
                  <a:cs typeface="Times New Roman" panose="02020603050405020304" pitchFamily="18" charset="0"/>
                </a:rPr>
                <a:t>xây</a:t>
              </a:r>
              <a:r>
                <a:rPr lang="en-US" altLang="ko-KR" sz="2000" b="1" dirty="0">
                  <a:solidFill>
                    <a:srgbClr val="C00000"/>
                  </a:solidFill>
                  <a:latin typeface="+mj-lt"/>
                  <a:cs typeface="Times New Roman" panose="02020603050405020304" pitchFamily="18" charset="0"/>
                </a:rPr>
                <a:t> </a:t>
              </a:r>
              <a:r>
                <a:rPr lang="en-US" altLang="ko-KR" sz="2000" b="1" dirty="0" err="1">
                  <a:solidFill>
                    <a:srgbClr val="C00000"/>
                  </a:solidFill>
                  <a:latin typeface="+mj-lt"/>
                  <a:cs typeface="Times New Roman" panose="02020603050405020304" pitchFamily="18" charset="0"/>
                </a:rPr>
                <a:t>dựng</a:t>
              </a:r>
              <a:r>
                <a:rPr lang="en-US" altLang="ko-KR" sz="2000" b="1" dirty="0">
                  <a:solidFill>
                    <a:srgbClr val="C00000"/>
                  </a:solidFill>
                  <a:latin typeface="+mj-lt"/>
                  <a:cs typeface="Times New Roman" panose="02020603050405020304" pitchFamily="18" charset="0"/>
                </a:rPr>
                <a:t> </a:t>
              </a:r>
              <a:r>
                <a:rPr lang="en-US" altLang="ko-KR" sz="2000" b="1" dirty="0" err="1">
                  <a:solidFill>
                    <a:srgbClr val="C00000"/>
                  </a:solidFill>
                  <a:latin typeface="+mj-lt"/>
                  <a:cs typeface="Times New Roman" panose="02020603050405020304" pitchFamily="18" charset="0"/>
                </a:rPr>
                <a:t>sản</a:t>
              </a:r>
              <a:r>
                <a:rPr lang="en-US" altLang="ko-KR" sz="2000" b="1" dirty="0">
                  <a:solidFill>
                    <a:srgbClr val="C00000"/>
                  </a:solidFill>
                  <a:latin typeface="+mj-lt"/>
                  <a:cs typeface="Times New Roman" panose="02020603050405020304" pitchFamily="18" charset="0"/>
                </a:rPr>
                <a:t> </a:t>
              </a:r>
              <a:r>
                <a:rPr lang="en-US" altLang="ko-KR" sz="2000" b="1" dirty="0" err="1">
                  <a:solidFill>
                    <a:srgbClr val="C00000"/>
                  </a:solidFill>
                  <a:latin typeface="+mj-lt"/>
                  <a:cs typeface="Times New Roman" panose="02020603050405020304" pitchFamily="18" charset="0"/>
                </a:rPr>
                <a:t>phẩm</a:t>
              </a:r>
              <a:endParaRPr lang="ko-KR" altLang="en-US" sz="2000" b="1" dirty="0">
                <a:solidFill>
                  <a:srgbClr val="C00000"/>
                </a:solidFill>
                <a:latin typeface="+mj-lt"/>
                <a:cs typeface="Times New Roman" panose="02020603050405020304" pitchFamily="18" charset="0"/>
              </a:endParaRPr>
            </a:p>
          </p:txBody>
        </p:sp>
        <p:sp>
          <p:nvSpPr>
            <p:cNvPr id="18" name="TextBox 17">
              <a:extLst>
                <a:ext uri="{FF2B5EF4-FFF2-40B4-BE49-F238E27FC236}">
                  <a16:creationId xmlns:a16="http://schemas.microsoft.com/office/drawing/2014/main" id="{10D63C19-6514-EBB2-25D1-3021CB3363B6}"/>
                </a:ext>
              </a:extLst>
            </p:cNvPr>
            <p:cNvSpPr txBox="1"/>
            <p:nvPr/>
          </p:nvSpPr>
          <p:spPr>
            <a:xfrm>
              <a:off x="1919074" y="4076076"/>
              <a:ext cx="5465792" cy="476434"/>
            </a:xfrm>
            <a:prstGeom prst="rect">
              <a:avLst/>
            </a:prstGeom>
            <a:noFill/>
          </p:spPr>
          <p:txBody>
            <a:bodyPr wrap="square" lIns="108000" rIns="108000" rtlCol="0">
              <a:spAutoFit/>
            </a:bodyPr>
            <a:lstStyle/>
            <a:p>
              <a:r>
                <a:rPr lang="en-US" altLang="ko-KR" sz="2000" b="1" dirty="0" err="1">
                  <a:solidFill>
                    <a:srgbClr val="C00000"/>
                  </a:solidFill>
                  <a:latin typeface="+mj-lt"/>
                  <a:cs typeface="Times New Roman" panose="02020603050405020304" pitchFamily="18" charset="0"/>
                </a:rPr>
                <a:t>Kết</a:t>
              </a:r>
              <a:r>
                <a:rPr lang="en-US" altLang="ko-KR" sz="2000" b="1" dirty="0">
                  <a:solidFill>
                    <a:srgbClr val="C00000"/>
                  </a:solidFill>
                  <a:latin typeface="+mj-lt"/>
                  <a:cs typeface="Times New Roman" panose="02020603050405020304" pitchFamily="18" charset="0"/>
                </a:rPr>
                <a:t> </a:t>
              </a:r>
              <a:r>
                <a:rPr lang="en-US" altLang="ko-KR" sz="2000" b="1" dirty="0" err="1">
                  <a:solidFill>
                    <a:srgbClr val="C00000"/>
                  </a:solidFill>
                  <a:latin typeface="+mj-lt"/>
                  <a:cs typeface="Times New Roman" panose="02020603050405020304" pitchFamily="18" charset="0"/>
                </a:rPr>
                <a:t>quả</a:t>
              </a:r>
              <a:r>
                <a:rPr lang="en-US" altLang="ko-KR" sz="2000" b="1" dirty="0">
                  <a:solidFill>
                    <a:srgbClr val="C00000"/>
                  </a:solidFill>
                  <a:latin typeface="+mj-lt"/>
                  <a:cs typeface="Times New Roman" panose="02020603050405020304" pitchFamily="18" charset="0"/>
                </a:rPr>
                <a:t> </a:t>
              </a:r>
              <a:r>
                <a:rPr lang="en-US" altLang="ko-KR" sz="2000" b="1" dirty="0" err="1">
                  <a:solidFill>
                    <a:srgbClr val="C00000"/>
                  </a:solidFill>
                  <a:latin typeface="+mj-lt"/>
                  <a:cs typeface="Times New Roman" panose="02020603050405020304" pitchFamily="18" charset="0"/>
                </a:rPr>
                <a:t>đạt</a:t>
              </a:r>
              <a:r>
                <a:rPr lang="en-US" altLang="ko-KR" sz="2000" b="1" dirty="0">
                  <a:solidFill>
                    <a:srgbClr val="C00000"/>
                  </a:solidFill>
                  <a:latin typeface="+mj-lt"/>
                  <a:cs typeface="Times New Roman" panose="02020603050405020304" pitchFamily="18" charset="0"/>
                </a:rPr>
                <a:t> </a:t>
              </a:r>
              <a:r>
                <a:rPr lang="en-US" altLang="ko-KR" sz="2000" b="1" dirty="0" err="1">
                  <a:solidFill>
                    <a:srgbClr val="C00000"/>
                  </a:solidFill>
                  <a:latin typeface="+mj-lt"/>
                  <a:cs typeface="Times New Roman" panose="02020603050405020304" pitchFamily="18" charset="0"/>
                </a:rPr>
                <a:t>được</a:t>
              </a:r>
              <a:endParaRPr lang="ko-KR" altLang="en-US" sz="2000" b="1" dirty="0">
                <a:solidFill>
                  <a:srgbClr val="C00000"/>
                </a:solidFill>
                <a:latin typeface="+mj-lt"/>
                <a:cs typeface="Times New Roman" panose="02020603050405020304" pitchFamily="18" charset="0"/>
              </a:endParaRPr>
            </a:p>
          </p:txBody>
        </p:sp>
        <p:sp>
          <p:nvSpPr>
            <p:cNvPr id="15" name="TextBox 14">
              <a:extLst>
                <a:ext uri="{FF2B5EF4-FFF2-40B4-BE49-F238E27FC236}">
                  <a16:creationId xmlns:a16="http://schemas.microsoft.com/office/drawing/2014/main" id="{807567AF-AC40-2483-868F-0B59A85DD6F2}"/>
                </a:ext>
              </a:extLst>
            </p:cNvPr>
            <p:cNvSpPr txBox="1"/>
            <p:nvPr/>
          </p:nvSpPr>
          <p:spPr>
            <a:xfrm>
              <a:off x="1919074" y="5446162"/>
              <a:ext cx="5465792" cy="476434"/>
            </a:xfrm>
            <a:prstGeom prst="rect">
              <a:avLst/>
            </a:prstGeom>
            <a:noFill/>
          </p:spPr>
          <p:txBody>
            <a:bodyPr wrap="square" lIns="108000" rIns="108000" rtlCol="0">
              <a:spAutoFit/>
            </a:bodyPr>
            <a:lstStyle/>
            <a:p>
              <a:r>
                <a:rPr lang="en-GB" altLang="ko-KR" sz="2000" b="1" dirty="0" err="1">
                  <a:solidFill>
                    <a:srgbClr val="C00000"/>
                  </a:solidFill>
                  <a:latin typeface="+mj-lt"/>
                  <a:cs typeface="Times New Roman" panose="02020603050405020304" pitchFamily="18" charset="0"/>
                </a:rPr>
                <a:t>Kết</a:t>
              </a:r>
              <a:r>
                <a:rPr lang="en-GB" altLang="ko-KR" sz="2000" b="1" dirty="0">
                  <a:solidFill>
                    <a:srgbClr val="C00000"/>
                  </a:solidFill>
                  <a:latin typeface="+mj-lt"/>
                  <a:cs typeface="Times New Roman" panose="02020603050405020304" pitchFamily="18" charset="0"/>
                </a:rPr>
                <a:t> </a:t>
              </a:r>
              <a:r>
                <a:rPr lang="en-GB" altLang="ko-KR" sz="2000" b="1" dirty="0" err="1">
                  <a:solidFill>
                    <a:srgbClr val="C00000"/>
                  </a:solidFill>
                  <a:latin typeface="+mj-lt"/>
                  <a:cs typeface="Times New Roman" panose="02020603050405020304" pitchFamily="18" charset="0"/>
                </a:rPr>
                <a:t>luận</a:t>
              </a:r>
              <a:endParaRPr lang="ko-KR" altLang="en-US" sz="2000" b="1" dirty="0">
                <a:solidFill>
                  <a:srgbClr val="C00000"/>
                </a:solidFill>
                <a:latin typeface="+mj-lt"/>
                <a:cs typeface="Times New Roman" panose="02020603050405020304" pitchFamily="18" charset="0"/>
              </a:endParaRPr>
            </a:p>
          </p:txBody>
        </p:sp>
      </p:grpSp>
      <p:grpSp>
        <p:nvGrpSpPr>
          <p:cNvPr id="16" name="Group 15">
            <a:extLst>
              <a:ext uri="{FF2B5EF4-FFF2-40B4-BE49-F238E27FC236}">
                <a16:creationId xmlns:a16="http://schemas.microsoft.com/office/drawing/2014/main" id="{3EE6CD73-F01B-450D-CE40-70CBBBE61423}"/>
              </a:ext>
            </a:extLst>
          </p:cNvPr>
          <p:cNvGrpSpPr/>
          <p:nvPr/>
        </p:nvGrpSpPr>
        <p:grpSpPr>
          <a:xfrm>
            <a:off x="1155823" y="1477426"/>
            <a:ext cx="826727" cy="731520"/>
            <a:chOff x="378089" y="1410285"/>
            <a:chExt cx="826727" cy="731520"/>
          </a:xfrm>
        </p:grpSpPr>
        <p:sp>
          <p:nvSpPr>
            <p:cNvPr id="8" name="Oval 7">
              <a:extLst>
                <a:ext uri="{FF2B5EF4-FFF2-40B4-BE49-F238E27FC236}">
                  <a16:creationId xmlns:a16="http://schemas.microsoft.com/office/drawing/2014/main" id="{1B4C179D-5474-D382-F24C-53C709CD95CD}"/>
                </a:ext>
              </a:extLst>
            </p:cNvPr>
            <p:cNvSpPr>
              <a:spLocks noChangeAspect="1"/>
            </p:cNvSpPr>
            <p:nvPr/>
          </p:nvSpPr>
          <p:spPr>
            <a:xfrm>
              <a:off x="441275" y="1410285"/>
              <a:ext cx="731520" cy="731520"/>
            </a:xfrm>
            <a:prstGeom prst="ellipse">
              <a:avLst/>
            </a:prstGeom>
            <a:solidFill>
              <a:srgbClr val="C00000"/>
            </a:solidFill>
            <a:ln w="635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bg1"/>
                </a:solidFill>
                <a:latin typeface="+mj-lt"/>
                <a:cs typeface="Arial" pitchFamily="34" charset="0"/>
              </a:endParaRPr>
            </a:p>
          </p:txBody>
        </p:sp>
        <p:sp>
          <p:nvSpPr>
            <p:cNvPr id="10" name="TextBox 9">
              <a:extLst>
                <a:ext uri="{FF2B5EF4-FFF2-40B4-BE49-F238E27FC236}">
                  <a16:creationId xmlns:a16="http://schemas.microsoft.com/office/drawing/2014/main" id="{51D07526-C65F-3AB4-21D7-DDDFED0F4AFC}"/>
                </a:ext>
              </a:extLst>
            </p:cNvPr>
            <p:cNvSpPr txBox="1"/>
            <p:nvPr/>
          </p:nvSpPr>
          <p:spPr>
            <a:xfrm>
              <a:off x="378089" y="1475133"/>
              <a:ext cx="826727" cy="584775"/>
            </a:xfrm>
            <a:prstGeom prst="rect">
              <a:avLst/>
            </a:prstGeom>
            <a:noFill/>
          </p:spPr>
          <p:txBody>
            <a:bodyPr wrap="square" lIns="108000" rIns="108000" rtlCol="0">
              <a:spAutoFit/>
            </a:bodyPr>
            <a:lstStyle/>
            <a:p>
              <a:pPr algn="ctr"/>
              <a:r>
                <a:rPr lang="en-US" altLang="ko-KR" sz="3200" b="1" dirty="0">
                  <a:solidFill>
                    <a:schemeClr val="bg1"/>
                  </a:solidFill>
                  <a:latin typeface="+mj-lt"/>
                  <a:cs typeface="Times New Roman" panose="02020603050405020304" pitchFamily="18" charset="0"/>
                </a:rPr>
                <a:t>01</a:t>
              </a:r>
              <a:endParaRPr lang="ko-KR" altLang="en-US" sz="3200" b="1" dirty="0">
                <a:solidFill>
                  <a:schemeClr val="bg1"/>
                </a:solidFill>
                <a:latin typeface="+mj-lt"/>
                <a:cs typeface="Times New Roman" panose="02020603050405020304" pitchFamily="18" charset="0"/>
              </a:endParaRPr>
            </a:p>
          </p:txBody>
        </p:sp>
      </p:grpSp>
      <p:grpSp>
        <p:nvGrpSpPr>
          <p:cNvPr id="28" name="Group 27">
            <a:extLst>
              <a:ext uri="{FF2B5EF4-FFF2-40B4-BE49-F238E27FC236}">
                <a16:creationId xmlns:a16="http://schemas.microsoft.com/office/drawing/2014/main" id="{19BE6C25-7CC6-F6BD-FA98-DE950492BF1D}"/>
              </a:ext>
            </a:extLst>
          </p:cNvPr>
          <p:cNvGrpSpPr/>
          <p:nvPr/>
        </p:nvGrpSpPr>
        <p:grpSpPr>
          <a:xfrm>
            <a:off x="1155824" y="2571933"/>
            <a:ext cx="826727" cy="731520"/>
            <a:chOff x="1115464" y="2541803"/>
            <a:chExt cx="826727" cy="731520"/>
          </a:xfrm>
        </p:grpSpPr>
        <p:sp>
          <p:nvSpPr>
            <p:cNvPr id="12" name="Oval 11">
              <a:extLst>
                <a:ext uri="{FF2B5EF4-FFF2-40B4-BE49-F238E27FC236}">
                  <a16:creationId xmlns:a16="http://schemas.microsoft.com/office/drawing/2014/main" id="{A48D95C3-8284-9B55-ABD8-939708078916}"/>
                </a:ext>
              </a:extLst>
            </p:cNvPr>
            <p:cNvSpPr>
              <a:spLocks noChangeAspect="1"/>
            </p:cNvSpPr>
            <p:nvPr/>
          </p:nvSpPr>
          <p:spPr>
            <a:xfrm>
              <a:off x="1163068" y="2541803"/>
              <a:ext cx="731520" cy="731520"/>
            </a:xfrm>
            <a:prstGeom prst="ellipse">
              <a:avLst/>
            </a:prstGeom>
            <a:solidFill>
              <a:srgbClr val="C00000"/>
            </a:solidFill>
            <a:ln w="635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bg1"/>
                </a:solidFill>
                <a:latin typeface="+mj-lt"/>
                <a:cs typeface="Arial" pitchFamily="34" charset="0"/>
              </a:endParaRPr>
            </a:p>
          </p:txBody>
        </p:sp>
        <p:sp>
          <p:nvSpPr>
            <p:cNvPr id="14" name="TextBox 13">
              <a:extLst>
                <a:ext uri="{FF2B5EF4-FFF2-40B4-BE49-F238E27FC236}">
                  <a16:creationId xmlns:a16="http://schemas.microsoft.com/office/drawing/2014/main" id="{9E9C067C-5489-E71B-FC55-EE325BE3E39A}"/>
                </a:ext>
              </a:extLst>
            </p:cNvPr>
            <p:cNvSpPr txBox="1"/>
            <p:nvPr/>
          </p:nvSpPr>
          <p:spPr>
            <a:xfrm>
              <a:off x="1115464" y="2606651"/>
              <a:ext cx="826727" cy="584775"/>
            </a:xfrm>
            <a:prstGeom prst="rect">
              <a:avLst/>
            </a:prstGeom>
            <a:noFill/>
          </p:spPr>
          <p:txBody>
            <a:bodyPr wrap="square" lIns="108000" rIns="108000" rtlCol="0">
              <a:spAutoFit/>
            </a:bodyPr>
            <a:lstStyle/>
            <a:p>
              <a:pPr algn="ctr"/>
              <a:r>
                <a:rPr lang="en-US" altLang="ko-KR" sz="3200" b="1" dirty="0">
                  <a:solidFill>
                    <a:schemeClr val="bg1"/>
                  </a:solidFill>
                  <a:latin typeface="+mj-lt"/>
                  <a:cs typeface="Times New Roman" panose="02020603050405020304" pitchFamily="18" charset="0"/>
                </a:rPr>
                <a:t>02</a:t>
              </a:r>
              <a:endParaRPr lang="ko-KR" altLang="en-US" sz="3200" b="1" dirty="0">
                <a:solidFill>
                  <a:schemeClr val="bg1"/>
                </a:solidFill>
                <a:latin typeface="+mj-lt"/>
                <a:cs typeface="Times New Roman" panose="02020603050405020304" pitchFamily="18" charset="0"/>
              </a:endParaRPr>
            </a:p>
          </p:txBody>
        </p:sp>
      </p:grpSp>
      <p:grpSp>
        <p:nvGrpSpPr>
          <p:cNvPr id="26" name="Group 25">
            <a:extLst>
              <a:ext uri="{FF2B5EF4-FFF2-40B4-BE49-F238E27FC236}">
                <a16:creationId xmlns:a16="http://schemas.microsoft.com/office/drawing/2014/main" id="{3AB29E06-4AE3-7C07-2264-4F9C163CB70F}"/>
              </a:ext>
            </a:extLst>
          </p:cNvPr>
          <p:cNvGrpSpPr/>
          <p:nvPr/>
        </p:nvGrpSpPr>
        <p:grpSpPr>
          <a:xfrm>
            <a:off x="1152018" y="3670785"/>
            <a:ext cx="826727" cy="731520"/>
            <a:chOff x="1115464" y="3619999"/>
            <a:chExt cx="826727" cy="731520"/>
          </a:xfrm>
        </p:grpSpPr>
        <p:sp>
          <p:nvSpPr>
            <p:cNvPr id="17" name="Oval 16">
              <a:extLst>
                <a:ext uri="{FF2B5EF4-FFF2-40B4-BE49-F238E27FC236}">
                  <a16:creationId xmlns:a16="http://schemas.microsoft.com/office/drawing/2014/main" id="{F2D3BDA6-A765-E9CD-7CA9-B3444F55529C}"/>
                </a:ext>
              </a:extLst>
            </p:cNvPr>
            <p:cNvSpPr>
              <a:spLocks noChangeAspect="1"/>
            </p:cNvSpPr>
            <p:nvPr/>
          </p:nvSpPr>
          <p:spPr>
            <a:xfrm>
              <a:off x="1163068" y="3619999"/>
              <a:ext cx="731520" cy="731520"/>
            </a:xfrm>
            <a:prstGeom prst="ellipse">
              <a:avLst/>
            </a:prstGeom>
            <a:solidFill>
              <a:srgbClr val="C00000"/>
            </a:solidFill>
            <a:ln w="635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bg1"/>
                </a:solidFill>
                <a:latin typeface="+mj-lt"/>
                <a:cs typeface="Arial" pitchFamily="34" charset="0"/>
              </a:endParaRPr>
            </a:p>
          </p:txBody>
        </p:sp>
        <p:sp>
          <p:nvSpPr>
            <p:cNvPr id="19" name="TextBox 18">
              <a:extLst>
                <a:ext uri="{FF2B5EF4-FFF2-40B4-BE49-F238E27FC236}">
                  <a16:creationId xmlns:a16="http://schemas.microsoft.com/office/drawing/2014/main" id="{74C2B6E8-7CEC-8DFE-428B-C5A89450C404}"/>
                </a:ext>
              </a:extLst>
            </p:cNvPr>
            <p:cNvSpPr txBox="1"/>
            <p:nvPr/>
          </p:nvSpPr>
          <p:spPr>
            <a:xfrm>
              <a:off x="1115464" y="3684847"/>
              <a:ext cx="826727" cy="584775"/>
            </a:xfrm>
            <a:prstGeom prst="rect">
              <a:avLst/>
            </a:prstGeom>
            <a:noFill/>
          </p:spPr>
          <p:txBody>
            <a:bodyPr wrap="square" lIns="108000" rIns="108000" rtlCol="0">
              <a:spAutoFit/>
            </a:bodyPr>
            <a:lstStyle/>
            <a:p>
              <a:pPr algn="ctr"/>
              <a:r>
                <a:rPr lang="en-US" altLang="ko-KR" sz="3200" b="1" dirty="0">
                  <a:solidFill>
                    <a:schemeClr val="bg1"/>
                  </a:solidFill>
                  <a:latin typeface="+mj-lt"/>
                  <a:cs typeface="Times New Roman" panose="02020603050405020304" pitchFamily="18" charset="0"/>
                </a:rPr>
                <a:t>03</a:t>
              </a:r>
              <a:endParaRPr lang="ko-KR" altLang="en-US" sz="3200" b="1" dirty="0">
                <a:solidFill>
                  <a:schemeClr val="bg1"/>
                </a:solidFill>
                <a:latin typeface="+mj-lt"/>
                <a:cs typeface="Times New Roman" panose="02020603050405020304" pitchFamily="18" charset="0"/>
              </a:endParaRPr>
            </a:p>
          </p:txBody>
        </p:sp>
      </p:grpSp>
      <p:grpSp>
        <p:nvGrpSpPr>
          <p:cNvPr id="27" name="Group 26">
            <a:extLst>
              <a:ext uri="{FF2B5EF4-FFF2-40B4-BE49-F238E27FC236}">
                <a16:creationId xmlns:a16="http://schemas.microsoft.com/office/drawing/2014/main" id="{ED833E2B-ECB3-E733-51C2-771ADDAD0C31}"/>
              </a:ext>
            </a:extLst>
          </p:cNvPr>
          <p:cNvGrpSpPr/>
          <p:nvPr/>
        </p:nvGrpSpPr>
        <p:grpSpPr>
          <a:xfrm>
            <a:off x="1171405" y="4779309"/>
            <a:ext cx="826727" cy="731520"/>
            <a:chOff x="-46310" y="4589086"/>
            <a:chExt cx="826727" cy="731520"/>
          </a:xfrm>
        </p:grpSpPr>
        <p:sp>
          <p:nvSpPr>
            <p:cNvPr id="20" name="Oval 19">
              <a:extLst>
                <a:ext uri="{FF2B5EF4-FFF2-40B4-BE49-F238E27FC236}">
                  <a16:creationId xmlns:a16="http://schemas.microsoft.com/office/drawing/2014/main" id="{1E79064A-DBAF-E2BD-702C-8246EAF373DA}"/>
                </a:ext>
              </a:extLst>
            </p:cNvPr>
            <p:cNvSpPr>
              <a:spLocks noChangeAspect="1"/>
            </p:cNvSpPr>
            <p:nvPr/>
          </p:nvSpPr>
          <p:spPr>
            <a:xfrm>
              <a:off x="1294" y="4589086"/>
              <a:ext cx="731520" cy="731520"/>
            </a:xfrm>
            <a:prstGeom prst="ellipse">
              <a:avLst/>
            </a:prstGeom>
            <a:solidFill>
              <a:srgbClr val="C00000"/>
            </a:solidFill>
            <a:ln w="635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bg1"/>
                </a:solidFill>
                <a:latin typeface="+mj-lt"/>
                <a:cs typeface="Arial" pitchFamily="34" charset="0"/>
              </a:endParaRPr>
            </a:p>
          </p:txBody>
        </p:sp>
        <p:sp>
          <p:nvSpPr>
            <p:cNvPr id="22" name="TextBox 21">
              <a:extLst>
                <a:ext uri="{FF2B5EF4-FFF2-40B4-BE49-F238E27FC236}">
                  <a16:creationId xmlns:a16="http://schemas.microsoft.com/office/drawing/2014/main" id="{0C1E61EB-3DF5-ABF8-0EBD-248102944CD1}"/>
                </a:ext>
              </a:extLst>
            </p:cNvPr>
            <p:cNvSpPr txBox="1"/>
            <p:nvPr/>
          </p:nvSpPr>
          <p:spPr>
            <a:xfrm>
              <a:off x="-46310" y="4653934"/>
              <a:ext cx="826727" cy="584775"/>
            </a:xfrm>
            <a:prstGeom prst="rect">
              <a:avLst/>
            </a:prstGeom>
            <a:noFill/>
          </p:spPr>
          <p:txBody>
            <a:bodyPr wrap="square" lIns="108000" rIns="108000" rtlCol="0">
              <a:spAutoFit/>
            </a:bodyPr>
            <a:lstStyle/>
            <a:p>
              <a:pPr algn="ctr"/>
              <a:r>
                <a:rPr lang="en-US" altLang="ko-KR" sz="3200" b="1" dirty="0">
                  <a:solidFill>
                    <a:schemeClr val="bg1"/>
                  </a:solidFill>
                  <a:latin typeface="+mj-lt"/>
                  <a:cs typeface="Times New Roman" panose="02020603050405020304" pitchFamily="18" charset="0"/>
                </a:rPr>
                <a:t>04</a:t>
              </a:r>
              <a:endParaRPr lang="ko-KR" altLang="en-US" sz="3200" b="1" dirty="0">
                <a:solidFill>
                  <a:schemeClr val="bg1"/>
                </a:solidFill>
                <a:latin typeface="+mj-lt"/>
                <a:cs typeface="Times New Roman" panose="02020603050405020304" pitchFamily="18" charset="0"/>
              </a:endParaRPr>
            </a:p>
          </p:txBody>
        </p:sp>
      </p:grpSp>
    </p:spTree>
    <p:extLst>
      <p:ext uri="{BB962C8B-B14F-4D97-AF65-F5344CB8AC3E}">
        <p14:creationId xmlns:p14="http://schemas.microsoft.com/office/powerpoint/2010/main" val="2960527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C588E-C5A4-AB12-D7E2-CA9F2425E8E8}"/>
              </a:ext>
            </a:extLst>
          </p:cNvPr>
          <p:cNvSpPr>
            <a:spLocks noGrp="1"/>
          </p:cNvSpPr>
          <p:nvPr>
            <p:ph type="title"/>
          </p:nvPr>
        </p:nvSpPr>
        <p:spPr>
          <a:xfrm>
            <a:off x="1142997" y="457200"/>
            <a:ext cx="7239000" cy="560785"/>
          </a:xfrm>
        </p:spPr>
        <p:txBody>
          <a:bodyPr>
            <a:normAutofit fontScale="90000"/>
          </a:bodyPr>
          <a:lstStyle/>
          <a:p>
            <a:r>
              <a:rPr lang="en-US" altLang="ko-KR" sz="3000" b="1" dirty="0" err="1">
                <a:solidFill>
                  <a:srgbClr val="C00000"/>
                </a:solidFill>
                <a:latin typeface="+mj-lt"/>
                <a:cs typeface="Times New Roman" panose="02020603050405020304" pitchFamily="18" charset="0"/>
              </a:rPr>
              <a:t>Giới</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thiệu</a:t>
            </a:r>
            <a:r>
              <a:rPr lang="en-US" altLang="ko-KR" sz="3000" b="1" dirty="0">
                <a:solidFill>
                  <a:srgbClr val="C00000"/>
                </a:solidFill>
                <a:latin typeface="+mj-lt"/>
                <a:cs typeface="Times New Roman" panose="02020603050405020304" pitchFamily="18" charset="0"/>
              </a:rPr>
              <a:t> </a:t>
            </a:r>
            <a:r>
              <a:rPr lang="en-US" altLang="ko-KR" sz="3000" dirty="0" err="1">
                <a:solidFill>
                  <a:srgbClr val="C00000"/>
                </a:solidFill>
                <a:latin typeface="+mj-lt"/>
                <a:cs typeface="Times New Roman" panose="02020603050405020304" pitchFamily="18" charset="0"/>
              </a:rPr>
              <a:t>đề</a:t>
            </a:r>
            <a:r>
              <a:rPr lang="en-US" altLang="ko-KR" sz="3000" dirty="0">
                <a:solidFill>
                  <a:srgbClr val="C00000"/>
                </a:solidFill>
                <a:latin typeface="+mj-lt"/>
                <a:cs typeface="Times New Roman" panose="02020603050405020304" pitchFamily="18" charset="0"/>
              </a:rPr>
              <a:t> </a:t>
            </a:r>
            <a:r>
              <a:rPr lang="en-US" altLang="ko-KR" sz="3000" dirty="0" err="1">
                <a:solidFill>
                  <a:srgbClr val="C00000"/>
                </a:solidFill>
                <a:latin typeface="+mj-lt"/>
                <a:cs typeface="Times New Roman" panose="02020603050405020304" pitchFamily="18" charset="0"/>
              </a:rPr>
              <a:t>tài</a:t>
            </a:r>
            <a:r>
              <a:rPr lang="en-US" altLang="ko-KR" sz="3000"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và</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công</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nghệ</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sử</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dụng</a:t>
            </a:r>
            <a:endParaRPr lang="ko-KR" altLang="en-US" sz="3000" b="1" dirty="0">
              <a:solidFill>
                <a:srgbClr val="C00000"/>
              </a:solidFill>
              <a:latin typeface="+mj-lt"/>
              <a:cs typeface="Times New Roman" panose="02020603050405020304" pitchFamily="18" charset="0"/>
            </a:endParaRPr>
          </a:p>
        </p:txBody>
      </p:sp>
      <p:pic>
        <p:nvPicPr>
          <p:cNvPr id="6" name="Picture 5">
            <a:extLst>
              <a:ext uri="{FF2B5EF4-FFF2-40B4-BE49-F238E27FC236}">
                <a16:creationId xmlns:a16="http://schemas.microsoft.com/office/drawing/2014/main" id="{BE2C246E-4C29-4D2C-88FF-E1DA07F2AD99}"/>
              </a:ext>
            </a:extLst>
          </p:cNvPr>
          <p:cNvPicPr>
            <a:picLocks noChangeAspect="1"/>
          </p:cNvPicPr>
          <p:nvPr/>
        </p:nvPicPr>
        <p:blipFill>
          <a:blip r:embed="rId3"/>
          <a:stretch>
            <a:fillRect/>
          </a:stretch>
        </p:blipFill>
        <p:spPr>
          <a:xfrm>
            <a:off x="1142996" y="1666692"/>
            <a:ext cx="5715004" cy="4135089"/>
          </a:xfrm>
          <a:prstGeom prst="rect">
            <a:avLst/>
          </a:prstGeom>
        </p:spPr>
      </p:pic>
      <p:sp>
        <p:nvSpPr>
          <p:cNvPr id="7" name="TextBox 6">
            <a:extLst>
              <a:ext uri="{FF2B5EF4-FFF2-40B4-BE49-F238E27FC236}">
                <a16:creationId xmlns:a16="http://schemas.microsoft.com/office/drawing/2014/main" id="{75B3BC6F-5F67-AC5D-CC04-7470116587B7}"/>
              </a:ext>
            </a:extLst>
          </p:cNvPr>
          <p:cNvSpPr txBox="1"/>
          <p:nvPr/>
        </p:nvSpPr>
        <p:spPr>
          <a:xfrm>
            <a:off x="1142996" y="1095345"/>
            <a:ext cx="7086603" cy="477054"/>
          </a:xfrm>
          <a:prstGeom prst="rect">
            <a:avLst/>
          </a:prstGeom>
          <a:noFill/>
        </p:spPr>
        <p:txBody>
          <a:bodyPr wrap="square" rtlCol="0">
            <a:spAutoFit/>
          </a:bodyPr>
          <a:lstStyle/>
          <a:p>
            <a:r>
              <a:rPr lang="en-US" sz="2500" dirty="0" err="1">
                <a:latin typeface="+mj-lt"/>
                <a:cs typeface="Times New Roman" panose="02020603050405020304" pitchFamily="18" charset="0"/>
              </a:rPr>
              <a:t>Doanh</a:t>
            </a:r>
            <a:r>
              <a:rPr lang="en-US" sz="2500" dirty="0">
                <a:latin typeface="+mj-lt"/>
                <a:cs typeface="Times New Roman" panose="02020603050405020304" pitchFamily="18" charset="0"/>
              </a:rPr>
              <a:t> </a:t>
            </a:r>
            <a:r>
              <a:rPr lang="en-US" sz="2500" dirty="0" err="1">
                <a:latin typeface="+mj-lt"/>
                <a:cs typeface="Times New Roman" panose="02020603050405020304" pitchFamily="18" charset="0"/>
              </a:rPr>
              <a:t>thu</a:t>
            </a:r>
            <a:r>
              <a:rPr lang="en-US" sz="2500" dirty="0">
                <a:latin typeface="+mj-lt"/>
                <a:cs typeface="Times New Roman" panose="02020603050405020304" pitchFamily="18" charset="0"/>
              </a:rPr>
              <a:t> </a:t>
            </a:r>
            <a:r>
              <a:rPr lang="en-US" sz="2500" dirty="0" err="1">
                <a:latin typeface="+mj-lt"/>
                <a:cs typeface="Times New Roman" panose="02020603050405020304" pitchFamily="18" charset="0"/>
              </a:rPr>
              <a:t>khổng</a:t>
            </a:r>
            <a:r>
              <a:rPr lang="en-US" sz="2500" dirty="0">
                <a:latin typeface="+mj-lt"/>
                <a:cs typeface="Times New Roman" panose="02020603050405020304" pitchFamily="18" charset="0"/>
              </a:rPr>
              <a:t> </a:t>
            </a:r>
            <a:r>
              <a:rPr lang="en-US" sz="2500" dirty="0" err="1">
                <a:latin typeface="+mj-lt"/>
                <a:cs typeface="Times New Roman" panose="02020603050405020304" pitchFamily="18" charset="0"/>
              </a:rPr>
              <a:t>lồ</a:t>
            </a:r>
            <a:r>
              <a:rPr lang="en-US" sz="2500" dirty="0">
                <a:latin typeface="+mj-lt"/>
                <a:cs typeface="Times New Roman" panose="02020603050405020304" pitchFamily="18" charset="0"/>
              </a:rPr>
              <a:t> </a:t>
            </a:r>
            <a:r>
              <a:rPr lang="en-US" sz="2500" dirty="0" err="1">
                <a:latin typeface="+mj-lt"/>
                <a:cs typeface="Times New Roman" panose="02020603050405020304" pitchFamily="18" charset="0"/>
              </a:rPr>
              <a:t>từ</a:t>
            </a:r>
            <a:r>
              <a:rPr lang="en-US" sz="2500" dirty="0">
                <a:latin typeface="+mj-lt"/>
                <a:cs typeface="Times New Roman" panose="02020603050405020304" pitchFamily="18" charset="0"/>
              </a:rPr>
              <a:t> </a:t>
            </a:r>
            <a:r>
              <a:rPr lang="en-US" sz="2500" dirty="0" err="1">
                <a:latin typeface="+mj-lt"/>
                <a:cs typeface="Times New Roman" panose="02020603050405020304" pitchFamily="18" charset="0"/>
              </a:rPr>
              <a:t>ngành</a:t>
            </a:r>
            <a:r>
              <a:rPr lang="en-US" sz="2500" dirty="0">
                <a:latin typeface="+mj-lt"/>
                <a:cs typeface="Times New Roman" panose="02020603050405020304" pitchFamily="18" charset="0"/>
              </a:rPr>
              <a:t> </a:t>
            </a:r>
            <a:r>
              <a:rPr lang="en-US" sz="2500" dirty="0" err="1">
                <a:latin typeface="+mj-lt"/>
                <a:cs typeface="Times New Roman" panose="02020603050405020304" pitchFamily="18" charset="0"/>
              </a:rPr>
              <a:t>công</a:t>
            </a:r>
            <a:r>
              <a:rPr lang="en-US" sz="2500" dirty="0">
                <a:latin typeface="+mj-lt"/>
                <a:cs typeface="Times New Roman" panose="02020603050405020304" pitchFamily="18" charset="0"/>
              </a:rPr>
              <a:t> </a:t>
            </a:r>
            <a:r>
              <a:rPr lang="en-US" sz="2500" dirty="0" err="1">
                <a:latin typeface="+mj-lt"/>
                <a:cs typeface="Times New Roman" panose="02020603050405020304" pitchFamily="18" charset="0"/>
              </a:rPr>
              <a:t>nghiệp</a:t>
            </a:r>
            <a:r>
              <a:rPr lang="en-US" sz="2500" dirty="0">
                <a:latin typeface="+mj-lt"/>
                <a:cs typeface="Times New Roman" panose="02020603050405020304" pitchFamily="18" charset="0"/>
              </a:rPr>
              <a:t> Game</a:t>
            </a:r>
          </a:p>
        </p:txBody>
      </p:sp>
    </p:spTree>
    <p:extLst>
      <p:ext uri="{BB962C8B-B14F-4D97-AF65-F5344CB8AC3E}">
        <p14:creationId xmlns:p14="http://schemas.microsoft.com/office/powerpoint/2010/main" val="3670090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C588E-C5A4-AB12-D7E2-CA9F2425E8E8}"/>
              </a:ext>
            </a:extLst>
          </p:cNvPr>
          <p:cNvSpPr>
            <a:spLocks noGrp="1"/>
          </p:cNvSpPr>
          <p:nvPr>
            <p:ph type="title"/>
          </p:nvPr>
        </p:nvSpPr>
        <p:spPr>
          <a:xfrm>
            <a:off x="1143000" y="457200"/>
            <a:ext cx="7391400" cy="560785"/>
          </a:xfrm>
        </p:spPr>
        <p:txBody>
          <a:bodyPr>
            <a:normAutofit/>
          </a:bodyPr>
          <a:lstStyle/>
          <a:p>
            <a:pPr>
              <a:defRPr/>
            </a:pPr>
            <a:r>
              <a:rPr lang="en-US" altLang="ko-KR" sz="3000" b="1" dirty="0" err="1">
                <a:solidFill>
                  <a:srgbClr val="C00000"/>
                </a:solidFill>
                <a:latin typeface="+mj-lt"/>
                <a:cs typeface="Times New Roman" panose="02020603050405020304" pitchFamily="18" charset="0"/>
              </a:rPr>
              <a:t>Giới</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thiệu</a:t>
            </a:r>
            <a:r>
              <a:rPr lang="en-US" altLang="ko-KR" sz="3000" b="1" dirty="0">
                <a:solidFill>
                  <a:srgbClr val="C00000"/>
                </a:solidFill>
                <a:latin typeface="+mj-lt"/>
                <a:cs typeface="Times New Roman" panose="02020603050405020304" pitchFamily="18" charset="0"/>
              </a:rPr>
              <a:t> </a:t>
            </a:r>
            <a:r>
              <a:rPr lang="en-US" altLang="ko-KR" sz="3000" dirty="0" err="1">
                <a:solidFill>
                  <a:srgbClr val="C00000"/>
                </a:solidFill>
                <a:latin typeface="+mj-lt"/>
                <a:cs typeface="Times New Roman" panose="02020603050405020304" pitchFamily="18" charset="0"/>
              </a:rPr>
              <a:t>đề</a:t>
            </a:r>
            <a:r>
              <a:rPr lang="en-US" altLang="ko-KR" sz="3000" dirty="0">
                <a:solidFill>
                  <a:srgbClr val="C00000"/>
                </a:solidFill>
                <a:latin typeface="+mj-lt"/>
                <a:cs typeface="Times New Roman" panose="02020603050405020304" pitchFamily="18" charset="0"/>
              </a:rPr>
              <a:t> </a:t>
            </a:r>
            <a:r>
              <a:rPr lang="en-US" altLang="ko-KR" sz="3000" dirty="0" err="1">
                <a:solidFill>
                  <a:srgbClr val="C00000"/>
                </a:solidFill>
                <a:latin typeface="+mj-lt"/>
                <a:cs typeface="Times New Roman" panose="02020603050405020304" pitchFamily="18" charset="0"/>
              </a:rPr>
              <a:t>tài</a:t>
            </a:r>
            <a:r>
              <a:rPr lang="en-US" altLang="ko-KR" sz="3000"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và</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công</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nghệ</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sử</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dụng</a:t>
            </a:r>
            <a:endParaRPr lang="vi-VN" altLang="vi-VN" sz="3000" dirty="0">
              <a:latin typeface="+mj-lt"/>
              <a:cs typeface="Times New Roman" panose="02020603050405020304" pitchFamily="18" charset="0"/>
            </a:endParaRPr>
          </a:p>
        </p:txBody>
      </p:sp>
      <p:sp>
        <p:nvSpPr>
          <p:cNvPr id="7" name="TextBox 6">
            <a:extLst>
              <a:ext uri="{FF2B5EF4-FFF2-40B4-BE49-F238E27FC236}">
                <a16:creationId xmlns:a16="http://schemas.microsoft.com/office/drawing/2014/main" id="{26D509C4-2A7D-D8A0-D7DF-A6C269D19BDD}"/>
              </a:ext>
            </a:extLst>
          </p:cNvPr>
          <p:cNvSpPr txBox="1"/>
          <p:nvPr/>
        </p:nvSpPr>
        <p:spPr>
          <a:xfrm>
            <a:off x="1143000" y="1087033"/>
            <a:ext cx="7772400" cy="477054"/>
          </a:xfrm>
          <a:prstGeom prst="rect">
            <a:avLst/>
          </a:prstGeom>
          <a:noFill/>
        </p:spPr>
        <p:txBody>
          <a:bodyPr wrap="square" rtlCol="0">
            <a:spAutoFit/>
          </a:bodyPr>
          <a:lstStyle/>
          <a:p>
            <a:r>
              <a:rPr lang="en-US" sz="2500" dirty="0" err="1">
                <a:latin typeface="+mj-lt"/>
                <a:cs typeface="Times New Roman" panose="02020603050405020304" pitchFamily="18" charset="0"/>
              </a:rPr>
              <a:t>Tương</a:t>
            </a:r>
            <a:r>
              <a:rPr lang="en-US" sz="2500" dirty="0">
                <a:latin typeface="+mj-lt"/>
                <a:cs typeface="Times New Roman" panose="02020603050405020304" pitchFamily="18" charset="0"/>
              </a:rPr>
              <a:t> </a:t>
            </a:r>
            <a:r>
              <a:rPr lang="en-US" sz="2500" dirty="0" err="1">
                <a:latin typeface="+mj-lt"/>
                <a:cs typeface="Times New Roman" panose="02020603050405020304" pitchFamily="18" charset="0"/>
              </a:rPr>
              <a:t>lai</a:t>
            </a:r>
            <a:r>
              <a:rPr lang="en-US" sz="2500" dirty="0">
                <a:latin typeface="+mj-lt"/>
                <a:cs typeface="Times New Roman" panose="02020603050405020304" pitchFamily="18" charset="0"/>
              </a:rPr>
              <a:t> </a:t>
            </a:r>
            <a:r>
              <a:rPr lang="en-US" sz="2500" dirty="0" err="1">
                <a:latin typeface="+mj-lt"/>
                <a:cs typeface="Times New Roman" panose="02020603050405020304" pitchFamily="18" charset="0"/>
              </a:rPr>
              <a:t>của</a:t>
            </a:r>
            <a:r>
              <a:rPr lang="en-US" sz="2500" dirty="0">
                <a:latin typeface="+mj-lt"/>
                <a:cs typeface="Times New Roman" panose="02020603050405020304" pitchFamily="18" charset="0"/>
              </a:rPr>
              <a:t> </a:t>
            </a:r>
            <a:r>
              <a:rPr lang="en-US" sz="2500" dirty="0" err="1">
                <a:latin typeface="+mj-lt"/>
                <a:cs typeface="Times New Roman" panose="02020603050405020304" pitchFamily="18" charset="0"/>
              </a:rPr>
              <a:t>ngành</a:t>
            </a:r>
            <a:r>
              <a:rPr lang="en-US" sz="2500" dirty="0">
                <a:latin typeface="+mj-lt"/>
                <a:cs typeface="Times New Roman" panose="02020603050405020304" pitchFamily="18" charset="0"/>
              </a:rPr>
              <a:t> game</a:t>
            </a:r>
          </a:p>
        </p:txBody>
      </p:sp>
      <p:pic>
        <p:nvPicPr>
          <p:cNvPr id="1028" name="Picture 4">
            <a:extLst>
              <a:ext uri="{FF2B5EF4-FFF2-40B4-BE49-F238E27FC236}">
                <a16:creationId xmlns:a16="http://schemas.microsoft.com/office/drawing/2014/main" id="{0121C424-C957-2DB4-8FE0-3CA03B152B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100" y="1676400"/>
            <a:ext cx="6896100" cy="38790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34C25-1E5A-7E5C-F2EB-C5E880BDEEE0}"/>
              </a:ext>
            </a:extLst>
          </p:cNvPr>
          <p:cNvSpPr>
            <a:spLocks noGrp="1"/>
          </p:cNvSpPr>
          <p:nvPr>
            <p:ph type="title"/>
          </p:nvPr>
        </p:nvSpPr>
        <p:spPr/>
        <p:txBody>
          <a:bodyPr>
            <a:normAutofit/>
          </a:bodyPr>
          <a:lstStyle/>
          <a:p>
            <a:r>
              <a:rPr lang="en-US" altLang="ko-KR" sz="3000" b="1" dirty="0" err="1">
                <a:solidFill>
                  <a:srgbClr val="C00000"/>
                </a:solidFill>
                <a:latin typeface="+mj-lt"/>
                <a:cs typeface="Times New Roman" panose="02020603050405020304" pitchFamily="18" charset="0"/>
              </a:rPr>
              <a:t>Giới</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thiệu</a:t>
            </a:r>
            <a:r>
              <a:rPr lang="en-US" altLang="ko-KR" sz="3000" b="1" dirty="0">
                <a:solidFill>
                  <a:srgbClr val="C00000"/>
                </a:solidFill>
                <a:latin typeface="+mj-lt"/>
                <a:cs typeface="Times New Roman" panose="02020603050405020304" pitchFamily="18" charset="0"/>
              </a:rPr>
              <a:t> </a:t>
            </a:r>
            <a:r>
              <a:rPr lang="en-US" altLang="ko-KR" sz="3000" dirty="0" err="1">
                <a:solidFill>
                  <a:srgbClr val="C00000"/>
                </a:solidFill>
                <a:latin typeface="+mj-lt"/>
                <a:cs typeface="Times New Roman" panose="02020603050405020304" pitchFamily="18" charset="0"/>
              </a:rPr>
              <a:t>đề</a:t>
            </a:r>
            <a:r>
              <a:rPr lang="en-US" altLang="ko-KR" sz="3000" dirty="0">
                <a:solidFill>
                  <a:srgbClr val="C00000"/>
                </a:solidFill>
                <a:latin typeface="+mj-lt"/>
                <a:cs typeface="Times New Roman" panose="02020603050405020304" pitchFamily="18" charset="0"/>
              </a:rPr>
              <a:t> </a:t>
            </a:r>
            <a:r>
              <a:rPr lang="en-US" altLang="ko-KR" sz="3000" dirty="0" err="1">
                <a:solidFill>
                  <a:srgbClr val="C00000"/>
                </a:solidFill>
                <a:latin typeface="+mj-lt"/>
                <a:cs typeface="Times New Roman" panose="02020603050405020304" pitchFamily="18" charset="0"/>
              </a:rPr>
              <a:t>tài</a:t>
            </a:r>
            <a:r>
              <a:rPr lang="en-US" altLang="ko-KR" sz="3000"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và</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công</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nghệ</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sử</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dụng</a:t>
            </a:r>
            <a:endParaRPr lang="en-US" sz="3000" dirty="0">
              <a:latin typeface="+mj-lt"/>
            </a:endParaRPr>
          </a:p>
        </p:txBody>
      </p:sp>
      <p:pic>
        <p:nvPicPr>
          <p:cNvPr id="5" name="Picture 4">
            <a:extLst>
              <a:ext uri="{FF2B5EF4-FFF2-40B4-BE49-F238E27FC236}">
                <a16:creationId xmlns:a16="http://schemas.microsoft.com/office/drawing/2014/main" id="{2B45D435-9C42-9905-8751-79E1433430DF}"/>
              </a:ext>
            </a:extLst>
          </p:cNvPr>
          <p:cNvPicPr>
            <a:picLocks noChangeAspect="1"/>
          </p:cNvPicPr>
          <p:nvPr/>
        </p:nvPicPr>
        <p:blipFill>
          <a:blip r:embed="rId3"/>
          <a:stretch>
            <a:fillRect/>
          </a:stretch>
        </p:blipFill>
        <p:spPr>
          <a:xfrm>
            <a:off x="1220589" y="2092507"/>
            <a:ext cx="7065455" cy="3624454"/>
          </a:xfrm>
          <a:prstGeom prst="rect">
            <a:avLst/>
          </a:prstGeom>
        </p:spPr>
      </p:pic>
      <p:sp>
        <p:nvSpPr>
          <p:cNvPr id="6" name="TextBox 5">
            <a:extLst>
              <a:ext uri="{FF2B5EF4-FFF2-40B4-BE49-F238E27FC236}">
                <a16:creationId xmlns:a16="http://schemas.microsoft.com/office/drawing/2014/main" id="{9C0F3A5B-87C4-8099-2BC3-49A39A6BF6EB}"/>
              </a:ext>
            </a:extLst>
          </p:cNvPr>
          <p:cNvSpPr txBox="1"/>
          <p:nvPr/>
        </p:nvSpPr>
        <p:spPr>
          <a:xfrm>
            <a:off x="1125341" y="1112817"/>
            <a:ext cx="7294762" cy="477054"/>
          </a:xfrm>
          <a:prstGeom prst="rect">
            <a:avLst/>
          </a:prstGeom>
          <a:noFill/>
        </p:spPr>
        <p:txBody>
          <a:bodyPr wrap="square" rtlCol="0">
            <a:spAutoFit/>
          </a:bodyPr>
          <a:lstStyle/>
          <a:p>
            <a:r>
              <a:rPr lang="en-US" sz="2500" dirty="0">
                <a:latin typeface="+mj-lt"/>
                <a:cs typeface="Times New Roman" panose="02020603050405020304" pitchFamily="18" charset="0"/>
              </a:rPr>
              <a:t>PTIT </a:t>
            </a:r>
            <a:r>
              <a:rPr lang="en-US" sz="2500" dirty="0" err="1">
                <a:latin typeface="+mj-lt"/>
                <a:cs typeface="Times New Roman" panose="02020603050405020304" pitchFamily="18" charset="0"/>
              </a:rPr>
              <a:t>đã</a:t>
            </a:r>
            <a:r>
              <a:rPr lang="en-US" sz="2500" dirty="0">
                <a:latin typeface="+mj-lt"/>
                <a:cs typeface="Times New Roman" panose="02020603050405020304" pitchFamily="18" charset="0"/>
              </a:rPr>
              <a:t> </a:t>
            </a:r>
            <a:r>
              <a:rPr lang="en-US" sz="2500" dirty="0" err="1">
                <a:latin typeface="+mj-lt"/>
                <a:cs typeface="Times New Roman" panose="02020603050405020304" pitchFamily="18" charset="0"/>
              </a:rPr>
              <a:t>ứng</a:t>
            </a:r>
            <a:r>
              <a:rPr lang="en-US" sz="2500" dirty="0">
                <a:latin typeface="+mj-lt"/>
                <a:cs typeface="Times New Roman" panose="02020603050405020304" pitchFamily="18" charset="0"/>
              </a:rPr>
              <a:t> </a:t>
            </a:r>
            <a:r>
              <a:rPr lang="en-US" sz="2500" dirty="0" err="1">
                <a:latin typeface="+mj-lt"/>
                <a:cs typeface="Times New Roman" panose="02020603050405020304" pitchFamily="18" charset="0"/>
              </a:rPr>
              <a:t>dụng</a:t>
            </a:r>
            <a:r>
              <a:rPr lang="en-US" sz="2500" dirty="0">
                <a:latin typeface="+mj-lt"/>
                <a:cs typeface="Times New Roman" panose="02020603050405020304" pitchFamily="18" charset="0"/>
              </a:rPr>
              <a:t> </a:t>
            </a:r>
            <a:r>
              <a:rPr lang="en-US" sz="2500" dirty="0" err="1">
                <a:latin typeface="+mj-lt"/>
                <a:cs typeface="Times New Roman" panose="02020603050405020304" pitchFamily="18" charset="0"/>
              </a:rPr>
              <a:t>của</a:t>
            </a:r>
            <a:r>
              <a:rPr lang="en-US" sz="2500" dirty="0">
                <a:latin typeface="+mj-lt"/>
                <a:cs typeface="Times New Roman" panose="02020603050405020304" pitchFamily="18" charset="0"/>
              </a:rPr>
              <a:t> LEAP MOTION</a:t>
            </a:r>
          </a:p>
        </p:txBody>
      </p:sp>
    </p:spTree>
    <p:extLst>
      <p:ext uri="{BB962C8B-B14F-4D97-AF65-F5344CB8AC3E}">
        <p14:creationId xmlns:p14="http://schemas.microsoft.com/office/powerpoint/2010/main" val="1506846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695A6-5ECE-E1CB-8B49-832DCA282D11}"/>
              </a:ext>
            </a:extLst>
          </p:cNvPr>
          <p:cNvSpPr>
            <a:spLocks noGrp="1"/>
          </p:cNvSpPr>
          <p:nvPr>
            <p:ph type="title"/>
          </p:nvPr>
        </p:nvSpPr>
        <p:spPr>
          <a:xfrm>
            <a:off x="1143000" y="438391"/>
            <a:ext cx="7294762" cy="575527"/>
          </a:xfrm>
        </p:spPr>
        <p:txBody>
          <a:bodyPr>
            <a:normAutofit/>
          </a:bodyPr>
          <a:lstStyle/>
          <a:p>
            <a:r>
              <a:rPr lang="en-US" altLang="ko-KR" sz="3000" b="1" dirty="0" err="1">
                <a:solidFill>
                  <a:srgbClr val="C00000"/>
                </a:solidFill>
                <a:latin typeface="+mj-lt"/>
                <a:cs typeface="Times New Roman" panose="02020603050405020304" pitchFamily="18" charset="0"/>
              </a:rPr>
              <a:t>Giới</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thiệu</a:t>
            </a:r>
            <a:r>
              <a:rPr lang="en-US" altLang="ko-KR" sz="3000" b="1" dirty="0">
                <a:solidFill>
                  <a:srgbClr val="C00000"/>
                </a:solidFill>
                <a:latin typeface="+mj-lt"/>
                <a:cs typeface="Times New Roman" panose="02020603050405020304" pitchFamily="18" charset="0"/>
              </a:rPr>
              <a:t> </a:t>
            </a:r>
            <a:r>
              <a:rPr lang="en-US" altLang="ko-KR" sz="3000" dirty="0" err="1">
                <a:solidFill>
                  <a:srgbClr val="C00000"/>
                </a:solidFill>
                <a:latin typeface="+mj-lt"/>
                <a:cs typeface="Times New Roman" panose="02020603050405020304" pitchFamily="18" charset="0"/>
              </a:rPr>
              <a:t>đề</a:t>
            </a:r>
            <a:r>
              <a:rPr lang="en-US" altLang="ko-KR" sz="3000" dirty="0">
                <a:solidFill>
                  <a:srgbClr val="C00000"/>
                </a:solidFill>
                <a:latin typeface="+mj-lt"/>
                <a:cs typeface="Times New Roman" panose="02020603050405020304" pitchFamily="18" charset="0"/>
              </a:rPr>
              <a:t> </a:t>
            </a:r>
            <a:r>
              <a:rPr lang="en-US" altLang="ko-KR" sz="3000" dirty="0" err="1">
                <a:solidFill>
                  <a:srgbClr val="C00000"/>
                </a:solidFill>
                <a:latin typeface="+mj-lt"/>
                <a:cs typeface="Times New Roman" panose="02020603050405020304" pitchFamily="18" charset="0"/>
              </a:rPr>
              <a:t>tài</a:t>
            </a:r>
            <a:r>
              <a:rPr lang="en-US" altLang="ko-KR" sz="3000"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và</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công</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nghệ</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sử</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dụng</a:t>
            </a:r>
            <a:endParaRPr lang="en-US" sz="3000" dirty="0">
              <a:latin typeface="+mj-lt"/>
            </a:endParaRPr>
          </a:p>
        </p:txBody>
      </p:sp>
      <p:sp>
        <p:nvSpPr>
          <p:cNvPr id="5" name="TextBox 4">
            <a:extLst>
              <a:ext uri="{FF2B5EF4-FFF2-40B4-BE49-F238E27FC236}">
                <a16:creationId xmlns:a16="http://schemas.microsoft.com/office/drawing/2014/main" id="{C68F27CF-7DD7-EF24-0A9D-6C13494E025B}"/>
              </a:ext>
            </a:extLst>
          </p:cNvPr>
          <p:cNvSpPr txBox="1"/>
          <p:nvPr/>
        </p:nvSpPr>
        <p:spPr>
          <a:xfrm>
            <a:off x="990600" y="1371600"/>
            <a:ext cx="3352200" cy="553998"/>
          </a:xfrm>
          <a:prstGeom prst="rect">
            <a:avLst/>
          </a:prstGeom>
          <a:noFill/>
        </p:spPr>
        <p:txBody>
          <a:bodyPr wrap="none" rtlCol="0">
            <a:spAutoFit/>
          </a:bodyPr>
          <a:lstStyle/>
          <a:p>
            <a:r>
              <a:rPr lang="en-US" sz="3000" b="1" dirty="0">
                <a:latin typeface="+mj-lt"/>
                <a:cs typeface="Times New Roman" panose="02020603050405020304" pitchFamily="18" charset="0"/>
              </a:rPr>
              <a:t>Lý do </a:t>
            </a:r>
            <a:r>
              <a:rPr lang="en-US" sz="3000" b="1" dirty="0" err="1">
                <a:latin typeface="+mj-lt"/>
                <a:cs typeface="Times New Roman" panose="02020603050405020304" pitchFamily="18" charset="0"/>
              </a:rPr>
              <a:t>chọn</a:t>
            </a:r>
            <a:r>
              <a:rPr lang="en-US" sz="3000" b="1" dirty="0">
                <a:latin typeface="+mj-lt"/>
                <a:cs typeface="Times New Roman" panose="02020603050405020304" pitchFamily="18" charset="0"/>
              </a:rPr>
              <a:t> </a:t>
            </a:r>
            <a:r>
              <a:rPr lang="en-US" sz="3000" b="1" dirty="0" err="1">
                <a:latin typeface="+mj-lt"/>
                <a:cs typeface="Times New Roman" panose="02020603050405020304" pitchFamily="18" charset="0"/>
              </a:rPr>
              <a:t>đề</a:t>
            </a:r>
            <a:r>
              <a:rPr lang="en-US" sz="3000" b="1" dirty="0">
                <a:latin typeface="+mj-lt"/>
                <a:cs typeface="Times New Roman" panose="02020603050405020304" pitchFamily="18" charset="0"/>
              </a:rPr>
              <a:t> </a:t>
            </a:r>
            <a:r>
              <a:rPr lang="en-US" sz="3000" b="1" dirty="0" err="1">
                <a:latin typeface="+mj-lt"/>
                <a:cs typeface="Times New Roman" panose="02020603050405020304" pitchFamily="18" charset="0"/>
              </a:rPr>
              <a:t>tài</a:t>
            </a:r>
            <a:endParaRPr lang="en-US" sz="3000" b="1" dirty="0">
              <a:latin typeface="+mj-lt"/>
              <a:cs typeface="Times New Roman" panose="02020603050405020304" pitchFamily="18" charset="0"/>
            </a:endParaRPr>
          </a:p>
        </p:txBody>
      </p:sp>
      <p:sp>
        <p:nvSpPr>
          <p:cNvPr id="6" name="TextBox 5">
            <a:extLst>
              <a:ext uri="{FF2B5EF4-FFF2-40B4-BE49-F238E27FC236}">
                <a16:creationId xmlns:a16="http://schemas.microsoft.com/office/drawing/2014/main" id="{6FA6FB69-894C-0BB7-0630-8CDAE46935CE}"/>
              </a:ext>
            </a:extLst>
          </p:cNvPr>
          <p:cNvSpPr txBox="1"/>
          <p:nvPr/>
        </p:nvSpPr>
        <p:spPr>
          <a:xfrm>
            <a:off x="968022" y="1995517"/>
            <a:ext cx="5892960" cy="861774"/>
          </a:xfrm>
          <a:prstGeom prst="rect">
            <a:avLst/>
          </a:prstGeom>
          <a:noFill/>
        </p:spPr>
        <p:txBody>
          <a:bodyPr wrap="none" rtlCol="0">
            <a:spAutoFit/>
          </a:bodyPr>
          <a:lstStyle/>
          <a:p>
            <a:pPr marL="285750" indent="-285750">
              <a:buFont typeface="Arial" panose="020B0604020202020204" pitchFamily="34" charset="0"/>
              <a:buChar char="•"/>
            </a:pPr>
            <a:r>
              <a:rPr lang="en-US" sz="2500" dirty="0" err="1">
                <a:latin typeface="+mj-lt"/>
              </a:rPr>
              <a:t>Tiềm</a:t>
            </a:r>
            <a:r>
              <a:rPr lang="en-US" sz="2500" dirty="0">
                <a:latin typeface="+mj-lt"/>
              </a:rPr>
              <a:t> </a:t>
            </a:r>
            <a:r>
              <a:rPr lang="en-US" sz="2500" dirty="0" err="1">
                <a:latin typeface="+mj-lt"/>
              </a:rPr>
              <a:t>năng</a:t>
            </a:r>
            <a:r>
              <a:rPr lang="en-US" sz="2500" dirty="0">
                <a:latin typeface="+mj-lt"/>
              </a:rPr>
              <a:t> to </a:t>
            </a:r>
            <a:r>
              <a:rPr lang="en-US" sz="2500" dirty="0" err="1">
                <a:latin typeface="+mj-lt"/>
              </a:rPr>
              <a:t>lớn</a:t>
            </a:r>
            <a:r>
              <a:rPr lang="en-US" sz="2500" dirty="0">
                <a:latin typeface="+mj-lt"/>
              </a:rPr>
              <a:t> </a:t>
            </a:r>
            <a:r>
              <a:rPr lang="en-US" sz="2500" dirty="0" err="1">
                <a:latin typeface="+mj-lt"/>
              </a:rPr>
              <a:t>của</a:t>
            </a:r>
            <a:r>
              <a:rPr lang="en-US" sz="2500" dirty="0">
                <a:latin typeface="+mj-lt"/>
              </a:rPr>
              <a:t> </a:t>
            </a:r>
            <a:r>
              <a:rPr lang="en-US" sz="2500" dirty="0" err="1">
                <a:latin typeface="+mj-lt"/>
              </a:rPr>
              <a:t>ngành</a:t>
            </a:r>
            <a:r>
              <a:rPr lang="en-US" sz="2500" dirty="0">
                <a:latin typeface="+mj-lt"/>
              </a:rPr>
              <a:t> game</a:t>
            </a:r>
          </a:p>
          <a:p>
            <a:pPr marL="285750" indent="-285750">
              <a:buFont typeface="Arial" panose="020B0604020202020204" pitchFamily="34" charset="0"/>
              <a:buChar char="•"/>
            </a:pPr>
            <a:r>
              <a:rPr lang="en-US" sz="2500" dirty="0" err="1">
                <a:latin typeface="+mj-lt"/>
              </a:rPr>
              <a:t>Sử</a:t>
            </a:r>
            <a:r>
              <a:rPr lang="en-US" sz="2500" dirty="0">
                <a:latin typeface="+mj-lt"/>
              </a:rPr>
              <a:t> </a:t>
            </a:r>
            <a:r>
              <a:rPr lang="en-US" sz="2500" dirty="0" err="1">
                <a:latin typeface="+mj-lt"/>
              </a:rPr>
              <a:t>dụng</a:t>
            </a:r>
            <a:r>
              <a:rPr lang="en-US" sz="2500" dirty="0">
                <a:latin typeface="+mj-lt"/>
              </a:rPr>
              <a:t> </a:t>
            </a:r>
            <a:r>
              <a:rPr lang="en-US" sz="2500" dirty="0" err="1">
                <a:latin typeface="+mj-lt"/>
              </a:rPr>
              <a:t>thiết</a:t>
            </a:r>
            <a:r>
              <a:rPr lang="en-US" sz="2500" dirty="0">
                <a:latin typeface="+mj-lt"/>
              </a:rPr>
              <a:t> </a:t>
            </a:r>
            <a:r>
              <a:rPr lang="en-US" sz="2500" dirty="0" err="1">
                <a:latin typeface="+mj-lt"/>
              </a:rPr>
              <a:t>bị</a:t>
            </a:r>
            <a:r>
              <a:rPr lang="en-US" sz="2500" dirty="0">
                <a:latin typeface="+mj-lt"/>
              </a:rPr>
              <a:t> </a:t>
            </a:r>
            <a:r>
              <a:rPr lang="en-US" sz="2500" dirty="0" err="1">
                <a:latin typeface="+mj-lt"/>
              </a:rPr>
              <a:t>nhận</a:t>
            </a:r>
            <a:r>
              <a:rPr lang="en-US" sz="2500" dirty="0">
                <a:latin typeface="+mj-lt"/>
              </a:rPr>
              <a:t> </a:t>
            </a:r>
            <a:r>
              <a:rPr lang="en-US" sz="2500" dirty="0" err="1">
                <a:latin typeface="+mj-lt"/>
              </a:rPr>
              <a:t>diện</a:t>
            </a:r>
            <a:r>
              <a:rPr lang="en-US" sz="2500" dirty="0">
                <a:latin typeface="+mj-lt"/>
              </a:rPr>
              <a:t> </a:t>
            </a:r>
            <a:r>
              <a:rPr lang="en-US" sz="2500" dirty="0" err="1">
                <a:latin typeface="+mj-lt"/>
              </a:rPr>
              <a:t>cử</a:t>
            </a:r>
            <a:r>
              <a:rPr lang="en-US" sz="2500" dirty="0">
                <a:latin typeface="+mj-lt"/>
              </a:rPr>
              <a:t> </a:t>
            </a:r>
            <a:r>
              <a:rPr lang="en-US" sz="2500" dirty="0" err="1">
                <a:latin typeface="+mj-lt"/>
              </a:rPr>
              <a:t>chỉ</a:t>
            </a:r>
            <a:r>
              <a:rPr lang="en-US" sz="2500" dirty="0">
                <a:latin typeface="+mj-lt"/>
              </a:rPr>
              <a:t> </a:t>
            </a:r>
            <a:r>
              <a:rPr lang="en-US" sz="2500" dirty="0" err="1">
                <a:latin typeface="+mj-lt"/>
              </a:rPr>
              <a:t>tay</a:t>
            </a:r>
            <a:r>
              <a:rPr lang="en-US" sz="2500" dirty="0">
                <a:latin typeface="+mj-lt"/>
              </a:rPr>
              <a:t> </a:t>
            </a:r>
          </a:p>
        </p:txBody>
      </p:sp>
      <p:sp>
        <p:nvSpPr>
          <p:cNvPr id="7" name="TextBox 6">
            <a:extLst>
              <a:ext uri="{FF2B5EF4-FFF2-40B4-BE49-F238E27FC236}">
                <a16:creationId xmlns:a16="http://schemas.microsoft.com/office/drawing/2014/main" id="{6AB84537-93C4-1097-EE73-48B65F0DA2D7}"/>
              </a:ext>
            </a:extLst>
          </p:cNvPr>
          <p:cNvSpPr txBox="1"/>
          <p:nvPr/>
        </p:nvSpPr>
        <p:spPr>
          <a:xfrm>
            <a:off x="968022" y="3214973"/>
            <a:ext cx="4530407" cy="553998"/>
          </a:xfrm>
          <a:prstGeom prst="rect">
            <a:avLst/>
          </a:prstGeom>
          <a:noFill/>
        </p:spPr>
        <p:txBody>
          <a:bodyPr wrap="none" rtlCol="0">
            <a:spAutoFit/>
          </a:bodyPr>
          <a:lstStyle/>
          <a:p>
            <a:r>
              <a:rPr lang="en-US" sz="3000" b="1" dirty="0" err="1">
                <a:latin typeface="+mj-lt"/>
                <a:cs typeface="Times New Roman" panose="02020603050405020304" pitchFamily="18" charset="0"/>
              </a:rPr>
              <a:t>Mục</a:t>
            </a:r>
            <a:r>
              <a:rPr lang="en-US" sz="3000" b="1" dirty="0">
                <a:latin typeface="+mj-lt"/>
                <a:cs typeface="Times New Roman" panose="02020603050405020304" pitchFamily="18" charset="0"/>
              </a:rPr>
              <a:t> </a:t>
            </a:r>
            <a:r>
              <a:rPr lang="en-US" sz="3000" b="1" dirty="0" err="1">
                <a:latin typeface="+mj-lt"/>
                <a:cs typeface="Times New Roman" panose="02020603050405020304" pitchFamily="18" charset="0"/>
              </a:rPr>
              <a:t>đích</a:t>
            </a:r>
            <a:r>
              <a:rPr lang="en-US" sz="3000" b="1" dirty="0">
                <a:latin typeface="+mj-lt"/>
                <a:cs typeface="Times New Roman" panose="02020603050405020304" pitchFamily="18" charset="0"/>
              </a:rPr>
              <a:t> </a:t>
            </a:r>
            <a:r>
              <a:rPr lang="en-US" sz="3000" b="1" dirty="0" err="1">
                <a:latin typeface="+mj-lt"/>
                <a:cs typeface="Times New Roman" panose="02020603050405020304" pitchFamily="18" charset="0"/>
              </a:rPr>
              <a:t>của</a:t>
            </a:r>
            <a:r>
              <a:rPr lang="en-US" sz="3000" b="1" dirty="0">
                <a:latin typeface="+mj-lt"/>
                <a:cs typeface="Times New Roman" panose="02020603050405020304" pitchFamily="18" charset="0"/>
              </a:rPr>
              <a:t> </a:t>
            </a:r>
            <a:r>
              <a:rPr lang="en-US" sz="3000" b="1" dirty="0" err="1">
                <a:latin typeface="+mj-lt"/>
                <a:cs typeface="Times New Roman" panose="02020603050405020304" pitchFamily="18" charset="0"/>
              </a:rPr>
              <a:t>ứng</a:t>
            </a:r>
            <a:r>
              <a:rPr lang="en-US" sz="3000" b="1" dirty="0">
                <a:latin typeface="+mj-lt"/>
                <a:cs typeface="Times New Roman" panose="02020603050405020304" pitchFamily="18" charset="0"/>
              </a:rPr>
              <a:t> </a:t>
            </a:r>
            <a:r>
              <a:rPr lang="en-US" sz="3000" b="1" dirty="0" err="1">
                <a:latin typeface="+mj-lt"/>
                <a:cs typeface="Times New Roman" panose="02020603050405020304" pitchFamily="18" charset="0"/>
              </a:rPr>
              <a:t>dụng</a:t>
            </a:r>
            <a:endParaRPr lang="en-US" sz="3000" b="1" dirty="0">
              <a:latin typeface="+mj-lt"/>
              <a:cs typeface="Times New Roman" panose="02020603050405020304" pitchFamily="18" charset="0"/>
            </a:endParaRPr>
          </a:p>
        </p:txBody>
      </p:sp>
      <p:sp>
        <p:nvSpPr>
          <p:cNvPr id="8" name="TextBox 7">
            <a:extLst>
              <a:ext uri="{FF2B5EF4-FFF2-40B4-BE49-F238E27FC236}">
                <a16:creationId xmlns:a16="http://schemas.microsoft.com/office/drawing/2014/main" id="{669E2092-80AA-D5A0-37D8-C1C40F53630E}"/>
              </a:ext>
            </a:extLst>
          </p:cNvPr>
          <p:cNvSpPr txBox="1"/>
          <p:nvPr/>
        </p:nvSpPr>
        <p:spPr>
          <a:xfrm>
            <a:off x="945444" y="3838890"/>
            <a:ext cx="7969956" cy="1246495"/>
          </a:xfrm>
          <a:prstGeom prst="rect">
            <a:avLst/>
          </a:prstGeom>
          <a:noFill/>
        </p:spPr>
        <p:txBody>
          <a:bodyPr wrap="square" rtlCol="0">
            <a:spAutoFit/>
          </a:bodyPr>
          <a:lstStyle/>
          <a:p>
            <a:pPr marL="285750" indent="-285750">
              <a:buFont typeface="Arial" panose="020B0604020202020204" pitchFamily="34" charset="0"/>
              <a:buChar char="•"/>
            </a:pPr>
            <a:r>
              <a:rPr lang="en-US" sz="2500" dirty="0" err="1">
                <a:latin typeface="+mj-lt"/>
              </a:rPr>
              <a:t>Nghiên</a:t>
            </a:r>
            <a:r>
              <a:rPr lang="en-US" sz="2500" dirty="0">
                <a:latin typeface="+mj-lt"/>
              </a:rPr>
              <a:t> </a:t>
            </a:r>
            <a:r>
              <a:rPr lang="en-US" sz="2500" dirty="0" err="1">
                <a:latin typeface="+mj-lt"/>
              </a:rPr>
              <a:t>cứu</a:t>
            </a:r>
            <a:r>
              <a:rPr lang="en-US" sz="2500" dirty="0">
                <a:latin typeface="+mj-lt"/>
              </a:rPr>
              <a:t> </a:t>
            </a:r>
            <a:r>
              <a:rPr lang="en-US" sz="2500" dirty="0" err="1">
                <a:latin typeface="+mj-lt"/>
              </a:rPr>
              <a:t>khả</a:t>
            </a:r>
            <a:r>
              <a:rPr lang="en-US" sz="2500" dirty="0">
                <a:latin typeface="+mj-lt"/>
              </a:rPr>
              <a:t> </a:t>
            </a:r>
            <a:r>
              <a:rPr lang="en-US" sz="2500" dirty="0" err="1">
                <a:latin typeface="+mj-lt"/>
              </a:rPr>
              <a:t>năng</a:t>
            </a:r>
            <a:r>
              <a:rPr lang="en-US" sz="2500" dirty="0">
                <a:latin typeface="+mj-lt"/>
              </a:rPr>
              <a:t> </a:t>
            </a:r>
            <a:r>
              <a:rPr lang="en-US" sz="2500" dirty="0" err="1">
                <a:latin typeface="+mj-lt"/>
              </a:rPr>
              <a:t>của</a:t>
            </a:r>
            <a:r>
              <a:rPr lang="en-US" sz="2500" dirty="0">
                <a:latin typeface="+mj-lt"/>
              </a:rPr>
              <a:t> Leap Motion </a:t>
            </a:r>
            <a:r>
              <a:rPr lang="en-US" sz="2500" dirty="0" err="1">
                <a:latin typeface="+mj-lt"/>
              </a:rPr>
              <a:t>trong</a:t>
            </a:r>
            <a:r>
              <a:rPr lang="en-US" sz="2500" dirty="0">
                <a:latin typeface="+mj-lt"/>
              </a:rPr>
              <a:t> </a:t>
            </a:r>
            <a:r>
              <a:rPr lang="en-US" sz="2500" dirty="0" err="1">
                <a:latin typeface="+mj-lt"/>
              </a:rPr>
              <a:t>phát</a:t>
            </a:r>
            <a:r>
              <a:rPr lang="en-US" sz="2500" dirty="0">
                <a:latin typeface="+mj-lt"/>
              </a:rPr>
              <a:t> </a:t>
            </a:r>
            <a:r>
              <a:rPr lang="en-US" sz="2500" dirty="0" err="1">
                <a:latin typeface="+mj-lt"/>
              </a:rPr>
              <a:t>triển</a:t>
            </a:r>
            <a:r>
              <a:rPr lang="en-US" sz="2500" dirty="0">
                <a:latin typeface="+mj-lt"/>
              </a:rPr>
              <a:t> Game</a:t>
            </a:r>
          </a:p>
          <a:p>
            <a:pPr marL="285750" indent="-285750">
              <a:buFont typeface="Arial" panose="020B0604020202020204" pitchFamily="34" charset="0"/>
              <a:buChar char="•"/>
            </a:pPr>
            <a:r>
              <a:rPr lang="en-US" sz="2500" dirty="0" err="1">
                <a:latin typeface="+mj-lt"/>
              </a:rPr>
              <a:t>Mang</a:t>
            </a:r>
            <a:r>
              <a:rPr lang="en-US" sz="2500" dirty="0">
                <a:latin typeface="+mj-lt"/>
              </a:rPr>
              <a:t> </a:t>
            </a:r>
            <a:r>
              <a:rPr lang="en-US" sz="2500" dirty="0" err="1">
                <a:latin typeface="+mj-lt"/>
              </a:rPr>
              <a:t>lại</a:t>
            </a:r>
            <a:r>
              <a:rPr lang="en-US" sz="2500" dirty="0">
                <a:latin typeface="+mj-lt"/>
              </a:rPr>
              <a:t> </a:t>
            </a:r>
            <a:r>
              <a:rPr lang="en-US" sz="2500" dirty="0" err="1">
                <a:latin typeface="+mj-lt"/>
              </a:rPr>
              <a:t>trải</a:t>
            </a:r>
            <a:r>
              <a:rPr lang="en-US" sz="2500" dirty="0">
                <a:latin typeface="+mj-lt"/>
              </a:rPr>
              <a:t> </a:t>
            </a:r>
            <a:r>
              <a:rPr lang="en-US" sz="2500" dirty="0" err="1">
                <a:latin typeface="+mj-lt"/>
              </a:rPr>
              <a:t>nghiệm</a:t>
            </a:r>
            <a:r>
              <a:rPr lang="en-US" sz="2500" dirty="0">
                <a:latin typeface="+mj-lt"/>
              </a:rPr>
              <a:t> </a:t>
            </a:r>
            <a:r>
              <a:rPr lang="en-US" sz="2500" dirty="0" err="1">
                <a:latin typeface="+mj-lt"/>
              </a:rPr>
              <a:t>chơi</a:t>
            </a:r>
            <a:r>
              <a:rPr lang="en-US" sz="2500" dirty="0">
                <a:latin typeface="+mj-lt"/>
              </a:rPr>
              <a:t> game </a:t>
            </a:r>
            <a:r>
              <a:rPr lang="en-US" sz="2500" dirty="0" err="1">
                <a:latin typeface="+mj-lt"/>
              </a:rPr>
              <a:t>mới</a:t>
            </a:r>
            <a:endParaRPr lang="en-US" sz="2500" dirty="0">
              <a:latin typeface="+mj-lt"/>
            </a:endParaRPr>
          </a:p>
        </p:txBody>
      </p:sp>
    </p:spTree>
    <p:extLst>
      <p:ext uri="{BB962C8B-B14F-4D97-AF65-F5344CB8AC3E}">
        <p14:creationId xmlns:p14="http://schemas.microsoft.com/office/powerpoint/2010/main" val="3463163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C588E-C5A4-AB12-D7E2-CA9F2425E8E8}"/>
              </a:ext>
            </a:extLst>
          </p:cNvPr>
          <p:cNvSpPr>
            <a:spLocks noGrp="1"/>
          </p:cNvSpPr>
          <p:nvPr>
            <p:ph type="title"/>
          </p:nvPr>
        </p:nvSpPr>
        <p:spPr>
          <a:xfrm>
            <a:off x="1143000" y="437206"/>
            <a:ext cx="7162800" cy="560785"/>
          </a:xfrm>
        </p:spPr>
        <p:txBody>
          <a:bodyPr>
            <a:noAutofit/>
          </a:bodyPr>
          <a:lstStyle/>
          <a:p>
            <a:pPr>
              <a:defRPr/>
            </a:pPr>
            <a:r>
              <a:rPr lang="en-US" altLang="ko-KR" sz="3000" b="1" dirty="0" err="1">
                <a:solidFill>
                  <a:srgbClr val="C00000"/>
                </a:solidFill>
                <a:latin typeface="Times New Roman" panose="02020603050405020304" pitchFamily="18" charset="0"/>
                <a:cs typeface="Times New Roman" panose="02020603050405020304" pitchFamily="18" charset="0"/>
              </a:rPr>
              <a:t>Giới</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thiệu</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dirty="0" err="1">
                <a:solidFill>
                  <a:srgbClr val="C00000"/>
                </a:solidFill>
                <a:latin typeface="Times New Roman" panose="02020603050405020304" pitchFamily="18" charset="0"/>
                <a:cs typeface="Times New Roman" panose="02020603050405020304" pitchFamily="18" charset="0"/>
              </a:rPr>
              <a:t>đề</a:t>
            </a:r>
            <a:r>
              <a:rPr lang="en-US" altLang="ko-KR" sz="3000" dirty="0">
                <a:solidFill>
                  <a:srgbClr val="C00000"/>
                </a:solidFill>
                <a:latin typeface="Times New Roman" panose="02020603050405020304" pitchFamily="18" charset="0"/>
                <a:cs typeface="Times New Roman" panose="02020603050405020304" pitchFamily="18" charset="0"/>
              </a:rPr>
              <a:t> </a:t>
            </a:r>
            <a:r>
              <a:rPr lang="en-US" altLang="ko-KR" sz="3000" dirty="0" err="1">
                <a:solidFill>
                  <a:srgbClr val="C00000"/>
                </a:solidFill>
                <a:latin typeface="Times New Roman" panose="02020603050405020304" pitchFamily="18" charset="0"/>
                <a:cs typeface="Times New Roman" panose="02020603050405020304" pitchFamily="18" charset="0"/>
              </a:rPr>
              <a:t>tài</a:t>
            </a:r>
            <a:r>
              <a:rPr lang="en-US" altLang="ko-KR" sz="3000"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và</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công</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nghệ</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sử</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dụng</a:t>
            </a:r>
            <a:endParaRPr lang="vi-VN" altLang="vi-VN" sz="3000" dirty="0">
              <a:latin typeface="+mj-lt"/>
              <a:cs typeface="Times New Roman" panose="02020603050405020304" pitchFamily="18" charset="0"/>
            </a:endParaRPr>
          </a:p>
        </p:txBody>
      </p:sp>
      <p:sp>
        <p:nvSpPr>
          <p:cNvPr id="10242" name="Text Box 12">
            <a:extLst>
              <a:ext uri="{FF2B5EF4-FFF2-40B4-BE49-F238E27FC236}">
                <a16:creationId xmlns:a16="http://schemas.microsoft.com/office/drawing/2014/main" id="{FF2D5929-A8E3-00B5-2141-E741CD0BE14B}"/>
              </a:ext>
            </a:extLst>
          </p:cNvPr>
          <p:cNvSpPr txBox="1">
            <a:spLocks noChangeArrowheads="1"/>
          </p:cNvSpPr>
          <p:nvPr/>
        </p:nvSpPr>
        <p:spPr bwMode="auto">
          <a:xfrm>
            <a:off x="762000" y="1103896"/>
            <a:ext cx="4191000"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defRPr>
            </a:lvl1pPr>
            <a:lvl2pPr marL="914400" indent="-45720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342884" lvl="1" indent="0" eaLnBrk="1" hangingPunct="1">
              <a:spcBef>
                <a:spcPct val="50000"/>
              </a:spcBef>
            </a:pPr>
            <a:r>
              <a:rPr lang="en-US" altLang="vi-VN" sz="2500" b="1" dirty="0" err="1">
                <a:latin typeface="+mj-lt"/>
                <a:cs typeface="Times New Roman" panose="02020603050405020304" pitchFamily="18" charset="0"/>
              </a:rPr>
              <a:t>Thiết</a:t>
            </a:r>
            <a:r>
              <a:rPr lang="en-US" altLang="vi-VN" sz="2500" b="1" dirty="0">
                <a:latin typeface="+mj-lt"/>
                <a:cs typeface="Times New Roman" panose="02020603050405020304" pitchFamily="18" charset="0"/>
              </a:rPr>
              <a:t> </a:t>
            </a:r>
            <a:r>
              <a:rPr lang="en-US" altLang="vi-VN" sz="2500" b="1" dirty="0" err="1">
                <a:latin typeface="+mj-lt"/>
                <a:cs typeface="Times New Roman" panose="02020603050405020304" pitchFamily="18" charset="0"/>
              </a:rPr>
              <a:t>bị</a:t>
            </a:r>
            <a:r>
              <a:rPr lang="en-US" altLang="vi-VN" sz="2500" b="1" dirty="0">
                <a:latin typeface="+mj-lt"/>
                <a:cs typeface="Times New Roman" panose="02020603050405020304" pitchFamily="18" charset="0"/>
              </a:rPr>
              <a:t> </a:t>
            </a:r>
            <a:r>
              <a:rPr lang="en-US" altLang="vi-VN" sz="2500" b="1" dirty="0" err="1">
                <a:latin typeface="+mj-lt"/>
                <a:cs typeface="Times New Roman" panose="02020603050405020304" pitchFamily="18" charset="0"/>
              </a:rPr>
              <a:t>phần</a:t>
            </a:r>
            <a:r>
              <a:rPr lang="en-US" altLang="vi-VN" sz="2500" b="1" dirty="0">
                <a:latin typeface="+mj-lt"/>
                <a:cs typeface="Times New Roman" panose="02020603050405020304" pitchFamily="18" charset="0"/>
              </a:rPr>
              <a:t> </a:t>
            </a:r>
            <a:r>
              <a:rPr lang="en-US" altLang="vi-VN" sz="2500" b="1" dirty="0" err="1">
                <a:latin typeface="+mj-lt"/>
                <a:cs typeface="Times New Roman" panose="02020603050405020304" pitchFamily="18" charset="0"/>
              </a:rPr>
              <a:t>cứng</a:t>
            </a:r>
            <a:endParaRPr lang="en-US" altLang="vi-VN" sz="2500" b="1" dirty="0">
              <a:latin typeface="+mj-lt"/>
              <a:cs typeface="Times New Roman" panose="02020603050405020304" pitchFamily="18" charset="0"/>
            </a:endParaRPr>
          </a:p>
        </p:txBody>
      </p:sp>
      <p:pic>
        <p:nvPicPr>
          <p:cNvPr id="3" name="Picture 2" descr="A close-up of a device&#10;&#10;Description automatically generated">
            <a:extLst>
              <a:ext uri="{FF2B5EF4-FFF2-40B4-BE49-F238E27FC236}">
                <a16:creationId xmlns:a16="http://schemas.microsoft.com/office/drawing/2014/main" id="{4DEC88D5-18C2-7F7F-B914-B46B6197A813}"/>
              </a:ext>
            </a:extLst>
          </p:cNvPr>
          <p:cNvPicPr>
            <a:picLocks noChangeAspect="1"/>
          </p:cNvPicPr>
          <p:nvPr/>
        </p:nvPicPr>
        <p:blipFill>
          <a:blip r:embed="rId3"/>
          <a:stretch>
            <a:fillRect/>
          </a:stretch>
        </p:blipFill>
        <p:spPr>
          <a:xfrm>
            <a:off x="1905000" y="1584961"/>
            <a:ext cx="5203283" cy="2371620"/>
          </a:xfrm>
          <a:prstGeom prst="rect">
            <a:avLst/>
          </a:prstGeom>
        </p:spPr>
      </p:pic>
      <p:pic>
        <p:nvPicPr>
          <p:cNvPr id="6" name="Picture 5">
            <a:extLst>
              <a:ext uri="{FF2B5EF4-FFF2-40B4-BE49-F238E27FC236}">
                <a16:creationId xmlns:a16="http://schemas.microsoft.com/office/drawing/2014/main" id="{200C32F6-0460-B36E-E524-809D54954859}"/>
              </a:ext>
            </a:extLst>
          </p:cNvPr>
          <p:cNvPicPr>
            <a:picLocks noChangeAspect="1"/>
          </p:cNvPicPr>
          <p:nvPr/>
        </p:nvPicPr>
        <p:blipFill>
          <a:blip r:embed="rId4"/>
          <a:stretch>
            <a:fillRect/>
          </a:stretch>
        </p:blipFill>
        <p:spPr>
          <a:xfrm>
            <a:off x="2476500" y="3956581"/>
            <a:ext cx="4191000" cy="1885950"/>
          </a:xfrm>
          <a:prstGeom prst="rect">
            <a:avLst/>
          </a:prstGeom>
        </p:spPr>
      </p:pic>
    </p:spTree>
    <p:extLst>
      <p:ext uri="{BB962C8B-B14F-4D97-AF65-F5344CB8AC3E}">
        <p14:creationId xmlns:p14="http://schemas.microsoft.com/office/powerpoint/2010/main" val="1608579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A95BC-952A-570C-7DA9-4C6B274DE1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BF7AA3-A0C1-9C17-C24A-D0D49166CD25}"/>
              </a:ext>
            </a:extLst>
          </p:cNvPr>
          <p:cNvSpPr>
            <a:spLocks noGrp="1"/>
          </p:cNvSpPr>
          <p:nvPr>
            <p:ph type="title"/>
          </p:nvPr>
        </p:nvSpPr>
        <p:spPr>
          <a:xfrm>
            <a:off x="1143000" y="437206"/>
            <a:ext cx="7620000" cy="560785"/>
          </a:xfrm>
        </p:spPr>
        <p:txBody>
          <a:bodyPr>
            <a:noAutofit/>
          </a:bodyPr>
          <a:lstStyle/>
          <a:p>
            <a:pPr>
              <a:defRPr/>
            </a:pPr>
            <a:r>
              <a:rPr lang="en-US" altLang="ko-KR" sz="3000" b="1" dirty="0" err="1">
                <a:solidFill>
                  <a:srgbClr val="C00000"/>
                </a:solidFill>
                <a:latin typeface="+mj-lt"/>
                <a:cs typeface="Times New Roman" panose="02020603050405020304" pitchFamily="18" charset="0"/>
              </a:rPr>
              <a:t>Giới</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thiệu</a:t>
            </a:r>
            <a:r>
              <a:rPr lang="en-US" altLang="ko-KR" sz="3000" b="1" dirty="0">
                <a:solidFill>
                  <a:srgbClr val="C00000"/>
                </a:solidFill>
                <a:latin typeface="+mj-lt"/>
                <a:cs typeface="Times New Roman" panose="02020603050405020304" pitchFamily="18" charset="0"/>
              </a:rPr>
              <a:t> </a:t>
            </a:r>
            <a:r>
              <a:rPr lang="en-US" altLang="ko-KR" sz="3000" dirty="0" err="1">
                <a:solidFill>
                  <a:srgbClr val="C00000"/>
                </a:solidFill>
                <a:latin typeface="+mj-lt"/>
                <a:cs typeface="Times New Roman" panose="02020603050405020304" pitchFamily="18" charset="0"/>
              </a:rPr>
              <a:t>đề</a:t>
            </a:r>
            <a:r>
              <a:rPr lang="en-US" altLang="ko-KR" sz="3000" dirty="0">
                <a:solidFill>
                  <a:srgbClr val="C00000"/>
                </a:solidFill>
                <a:latin typeface="+mj-lt"/>
                <a:cs typeface="Times New Roman" panose="02020603050405020304" pitchFamily="18" charset="0"/>
              </a:rPr>
              <a:t> </a:t>
            </a:r>
            <a:r>
              <a:rPr lang="en-US" altLang="ko-KR" sz="3000" dirty="0" err="1">
                <a:solidFill>
                  <a:srgbClr val="C00000"/>
                </a:solidFill>
                <a:latin typeface="+mj-lt"/>
                <a:cs typeface="Times New Roman" panose="02020603050405020304" pitchFamily="18" charset="0"/>
              </a:rPr>
              <a:t>tài</a:t>
            </a:r>
            <a:r>
              <a:rPr lang="en-US" altLang="ko-KR" sz="3000"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và</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công</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nghệ</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sử</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dụng</a:t>
            </a:r>
            <a:endParaRPr lang="vi-VN" altLang="vi-VN" sz="3000" dirty="0">
              <a:latin typeface="+mj-lt"/>
              <a:cs typeface="Times New Roman" panose="02020603050405020304" pitchFamily="18" charset="0"/>
            </a:endParaRPr>
          </a:p>
        </p:txBody>
      </p:sp>
      <p:sp>
        <p:nvSpPr>
          <p:cNvPr id="10242" name="Text Box 12">
            <a:extLst>
              <a:ext uri="{FF2B5EF4-FFF2-40B4-BE49-F238E27FC236}">
                <a16:creationId xmlns:a16="http://schemas.microsoft.com/office/drawing/2014/main" id="{DA0701A3-45A0-DBF9-FEA1-6738532ADA00}"/>
              </a:ext>
            </a:extLst>
          </p:cNvPr>
          <p:cNvSpPr txBox="1">
            <a:spLocks noChangeArrowheads="1"/>
          </p:cNvSpPr>
          <p:nvPr/>
        </p:nvSpPr>
        <p:spPr bwMode="auto">
          <a:xfrm>
            <a:off x="304800" y="1617641"/>
            <a:ext cx="4458511"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defRPr>
            </a:lvl1pPr>
            <a:lvl2pPr marL="914400" indent="-45720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342884" lvl="1" indent="0" eaLnBrk="1" hangingPunct="1">
              <a:spcBef>
                <a:spcPct val="50000"/>
              </a:spcBef>
            </a:pPr>
            <a:r>
              <a:rPr lang="en-US" altLang="vi-VN" sz="2500" b="1" dirty="0" err="1">
                <a:latin typeface="+mj-lt"/>
                <a:cs typeface="Times New Roman" panose="02020603050405020304" pitchFamily="18" charset="0"/>
              </a:rPr>
              <a:t>Công</a:t>
            </a:r>
            <a:r>
              <a:rPr lang="en-US" altLang="vi-VN" sz="2500" b="1" dirty="0">
                <a:latin typeface="+mj-lt"/>
                <a:cs typeface="Times New Roman" panose="02020603050405020304" pitchFamily="18" charset="0"/>
              </a:rPr>
              <a:t> </a:t>
            </a:r>
            <a:r>
              <a:rPr lang="en-US" altLang="vi-VN" sz="2500" b="1" dirty="0" err="1">
                <a:latin typeface="+mj-lt"/>
                <a:cs typeface="Times New Roman" panose="02020603050405020304" pitchFamily="18" charset="0"/>
              </a:rPr>
              <a:t>nghệ</a:t>
            </a:r>
            <a:r>
              <a:rPr lang="en-US" altLang="vi-VN" sz="2500" b="1" dirty="0">
                <a:latin typeface="+mj-lt"/>
                <a:cs typeface="Times New Roman" panose="02020603050405020304" pitchFamily="18" charset="0"/>
              </a:rPr>
              <a:t> </a:t>
            </a:r>
            <a:r>
              <a:rPr lang="en-US" altLang="vi-VN" sz="2500" b="1" dirty="0" err="1">
                <a:latin typeface="+mj-lt"/>
                <a:cs typeface="Times New Roman" panose="02020603050405020304" pitchFamily="18" charset="0"/>
              </a:rPr>
              <a:t>sử</a:t>
            </a:r>
            <a:r>
              <a:rPr lang="en-US" altLang="vi-VN" sz="2500" b="1" dirty="0">
                <a:latin typeface="+mj-lt"/>
                <a:cs typeface="Times New Roman" panose="02020603050405020304" pitchFamily="18" charset="0"/>
              </a:rPr>
              <a:t> </a:t>
            </a:r>
            <a:r>
              <a:rPr lang="en-US" altLang="vi-VN" sz="2500" b="1" dirty="0" err="1">
                <a:latin typeface="+mj-lt"/>
                <a:cs typeface="Times New Roman" panose="02020603050405020304" pitchFamily="18" charset="0"/>
              </a:rPr>
              <a:t>dụng</a:t>
            </a:r>
            <a:endParaRPr lang="en-US" altLang="vi-VN" sz="2500" b="1" dirty="0">
              <a:latin typeface="+mj-lt"/>
              <a:cs typeface="Times New Roman" panose="02020603050405020304" pitchFamily="18" charset="0"/>
            </a:endParaRPr>
          </a:p>
        </p:txBody>
      </p:sp>
      <p:sp>
        <p:nvSpPr>
          <p:cNvPr id="5" name="TextBox 4">
            <a:extLst>
              <a:ext uri="{FF2B5EF4-FFF2-40B4-BE49-F238E27FC236}">
                <a16:creationId xmlns:a16="http://schemas.microsoft.com/office/drawing/2014/main" id="{ECF3B551-F097-37A6-7A98-E283E5818B49}"/>
              </a:ext>
            </a:extLst>
          </p:cNvPr>
          <p:cNvSpPr txBox="1"/>
          <p:nvPr/>
        </p:nvSpPr>
        <p:spPr>
          <a:xfrm>
            <a:off x="1752600" y="4093183"/>
            <a:ext cx="1744886" cy="400110"/>
          </a:xfrm>
          <a:prstGeom prst="rect">
            <a:avLst/>
          </a:prstGeom>
          <a:noFill/>
        </p:spPr>
        <p:txBody>
          <a:bodyPr wrap="square" rtlCol="0">
            <a:spAutoFit/>
          </a:bodyPr>
          <a:lstStyle/>
          <a:p>
            <a:r>
              <a:rPr lang="en-US" sz="2000" dirty="0">
                <a:latin typeface="+mj-lt"/>
                <a:cs typeface="Times New Roman" panose="02020603050405020304" pitchFamily="18" charset="0"/>
              </a:rPr>
              <a:t>Unity Engine</a:t>
            </a:r>
          </a:p>
        </p:txBody>
      </p:sp>
      <p:pic>
        <p:nvPicPr>
          <p:cNvPr id="4" name="image118.png" descr="A black and white image of a black box&#10;&#10;Description automatically generated with medium confidence">
            <a:extLst>
              <a:ext uri="{FF2B5EF4-FFF2-40B4-BE49-F238E27FC236}">
                <a16:creationId xmlns:a16="http://schemas.microsoft.com/office/drawing/2014/main" id="{B17280C6-86D5-6ECA-5BA8-186EFD31044A}"/>
              </a:ext>
            </a:extLst>
          </p:cNvPr>
          <p:cNvPicPr/>
          <p:nvPr/>
        </p:nvPicPr>
        <p:blipFill>
          <a:blip r:embed="rId3"/>
          <a:srcRect/>
          <a:stretch>
            <a:fillRect/>
          </a:stretch>
        </p:blipFill>
        <p:spPr>
          <a:xfrm>
            <a:off x="883117" y="2807533"/>
            <a:ext cx="3384084" cy="1154868"/>
          </a:xfrm>
          <a:prstGeom prst="rect">
            <a:avLst/>
          </a:prstGeom>
          <a:ln/>
        </p:spPr>
      </p:pic>
      <p:pic>
        <p:nvPicPr>
          <p:cNvPr id="2050" name="Picture 2" descr="Downloads - Ultraleap">
            <a:extLst>
              <a:ext uri="{FF2B5EF4-FFF2-40B4-BE49-F238E27FC236}">
                <a16:creationId xmlns:a16="http://schemas.microsoft.com/office/drawing/2014/main" id="{78346082-2515-15EE-42B9-4FFC11B1FB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3644" y="2722415"/>
            <a:ext cx="4179356" cy="128280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D913374-9546-BFDD-F504-78F5E0AA239D}"/>
              </a:ext>
            </a:extLst>
          </p:cNvPr>
          <p:cNvSpPr txBox="1"/>
          <p:nvPr/>
        </p:nvSpPr>
        <p:spPr>
          <a:xfrm>
            <a:off x="5791200" y="4005222"/>
            <a:ext cx="1289565" cy="400110"/>
          </a:xfrm>
          <a:prstGeom prst="rect">
            <a:avLst/>
          </a:prstGeom>
          <a:noFill/>
        </p:spPr>
        <p:txBody>
          <a:bodyPr wrap="square" rtlCol="0">
            <a:spAutoFit/>
          </a:bodyPr>
          <a:lstStyle/>
          <a:p>
            <a:r>
              <a:rPr lang="en-US" sz="2000" dirty="0" err="1">
                <a:latin typeface="+mj-lt"/>
                <a:cs typeface="Times New Roman" panose="02020603050405020304" pitchFamily="18" charset="0"/>
              </a:rPr>
              <a:t>Ultraleap</a:t>
            </a:r>
            <a:endParaRPr lang="en-US" sz="2000" dirty="0">
              <a:latin typeface="+mj-lt"/>
              <a:cs typeface="Times New Roman" panose="02020603050405020304" pitchFamily="18" charset="0"/>
            </a:endParaRPr>
          </a:p>
        </p:txBody>
      </p:sp>
    </p:spTree>
    <p:extLst>
      <p:ext uri="{BB962C8B-B14F-4D97-AF65-F5344CB8AC3E}">
        <p14:creationId xmlns:p14="http://schemas.microsoft.com/office/powerpoint/2010/main" val="1419352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C588E-C5A4-AB12-D7E2-CA9F2425E8E8}"/>
              </a:ext>
            </a:extLst>
          </p:cNvPr>
          <p:cNvSpPr>
            <a:spLocks noGrp="1"/>
          </p:cNvSpPr>
          <p:nvPr>
            <p:ph type="title"/>
          </p:nvPr>
        </p:nvSpPr>
        <p:spPr>
          <a:xfrm>
            <a:off x="1168960" y="415583"/>
            <a:ext cx="7594040" cy="560785"/>
          </a:xfrm>
        </p:spPr>
        <p:txBody>
          <a:bodyPr>
            <a:noAutofit/>
          </a:bodyPr>
          <a:lstStyle/>
          <a:p>
            <a:pPr>
              <a:defRPr/>
            </a:pPr>
            <a:r>
              <a:rPr lang="en-US" altLang="ko-KR" sz="3000" b="1" dirty="0" err="1">
                <a:solidFill>
                  <a:srgbClr val="C00000"/>
                </a:solidFill>
                <a:latin typeface="+mj-lt"/>
                <a:cs typeface="Times New Roman" panose="02020603050405020304" pitchFamily="18" charset="0"/>
              </a:rPr>
              <a:t>Giới</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thiệu</a:t>
            </a:r>
            <a:r>
              <a:rPr lang="en-US" altLang="ko-KR" sz="3000" b="1" dirty="0">
                <a:solidFill>
                  <a:srgbClr val="C00000"/>
                </a:solidFill>
                <a:latin typeface="+mj-lt"/>
                <a:cs typeface="Times New Roman" panose="02020603050405020304" pitchFamily="18" charset="0"/>
              </a:rPr>
              <a:t> </a:t>
            </a:r>
            <a:r>
              <a:rPr lang="en-US" altLang="ko-KR" sz="3000" dirty="0" err="1">
                <a:solidFill>
                  <a:srgbClr val="C00000"/>
                </a:solidFill>
                <a:latin typeface="+mj-lt"/>
                <a:cs typeface="Times New Roman" panose="02020603050405020304" pitchFamily="18" charset="0"/>
              </a:rPr>
              <a:t>đề</a:t>
            </a:r>
            <a:r>
              <a:rPr lang="en-US" altLang="ko-KR" sz="3000" dirty="0">
                <a:solidFill>
                  <a:srgbClr val="C00000"/>
                </a:solidFill>
                <a:latin typeface="+mj-lt"/>
                <a:cs typeface="Times New Roman" panose="02020603050405020304" pitchFamily="18" charset="0"/>
              </a:rPr>
              <a:t> </a:t>
            </a:r>
            <a:r>
              <a:rPr lang="en-US" altLang="ko-KR" sz="3000" dirty="0" err="1">
                <a:solidFill>
                  <a:srgbClr val="C00000"/>
                </a:solidFill>
                <a:latin typeface="+mj-lt"/>
                <a:cs typeface="Times New Roman" panose="02020603050405020304" pitchFamily="18" charset="0"/>
              </a:rPr>
              <a:t>tài</a:t>
            </a:r>
            <a:r>
              <a:rPr lang="en-US" altLang="ko-KR" sz="3000"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và</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công</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nghệ</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sử</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dụng</a:t>
            </a:r>
            <a:endParaRPr lang="vi-VN" altLang="vi-VN" sz="3000" dirty="0">
              <a:latin typeface="+mj-lt"/>
              <a:cs typeface="Times New Roman" panose="02020603050405020304" pitchFamily="18" charset="0"/>
            </a:endParaRPr>
          </a:p>
        </p:txBody>
      </p:sp>
      <p:sp>
        <p:nvSpPr>
          <p:cNvPr id="6" name="Rounded Rectangle 10">
            <a:extLst>
              <a:ext uri="{FF2B5EF4-FFF2-40B4-BE49-F238E27FC236}">
                <a16:creationId xmlns:a16="http://schemas.microsoft.com/office/drawing/2014/main" id="{8D13C37A-4948-2935-6A64-39E31AD7F608}"/>
              </a:ext>
            </a:extLst>
          </p:cNvPr>
          <p:cNvSpPr/>
          <p:nvPr/>
        </p:nvSpPr>
        <p:spPr>
          <a:xfrm>
            <a:off x="685800" y="2512540"/>
            <a:ext cx="3657240" cy="2440460"/>
          </a:xfrm>
          <a:prstGeom prst="roundRect">
            <a:avLst>
              <a:gd name="adj" fmla="val 7753"/>
            </a:avLst>
          </a:prstGeom>
          <a:solidFill>
            <a:srgbClr val="EF5552"/>
          </a:solidFill>
          <a:ln w="666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latin typeface="+mj-lt"/>
              <a:cs typeface="Times New Roman" panose="02020603050405020304" pitchFamily="18" charset="0"/>
            </a:endParaRPr>
          </a:p>
        </p:txBody>
      </p:sp>
      <p:sp>
        <p:nvSpPr>
          <p:cNvPr id="10" name="Rounded Rectangle 105">
            <a:extLst>
              <a:ext uri="{FF2B5EF4-FFF2-40B4-BE49-F238E27FC236}">
                <a16:creationId xmlns:a16="http://schemas.microsoft.com/office/drawing/2014/main" id="{1B96E996-29EB-031D-0A10-F0CAF6D3CB8A}"/>
              </a:ext>
            </a:extLst>
          </p:cNvPr>
          <p:cNvSpPr/>
          <p:nvPr/>
        </p:nvSpPr>
        <p:spPr>
          <a:xfrm>
            <a:off x="4800962" y="2512540"/>
            <a:ext cx="3733078" cy="2440460"/>
          </a:xfrm>
          <a:prstGeom prst="roundRect">
            <a:avLst>
              <a:gd name="adj" fmla="val 7753"/>
            </a:avLst>
          </a:prstGeom>
          <a:solidFill>
            <a:srgbClr val="CF0602"/>
          </a:solidFill>
          <a:ln w="666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mj-lt"/>
              <a:cs typeface="Times New Roman" panose="02020603050405020304" pitchFamily="18" charset="0"/>
            </a:endParaRPr>
          </a:p>
        </p:txBody>
      </p:sp>
      <p:grpSp>
        <p:nvGrpSpPr>
          <p:cNvPr id="11" name="그룹 4">
            <a:extLst>
              <a:ext uri="{FF2B5EF4-FFF2-40B4-BE49-F238E27FC236}">
                <a16:creationId xmlns:a16="http://schemas.microsoft.com/office/drawing/2014/main" id="{DDBCBB7C-466D-48E4-132A-1FB9286E5155}"/>
              </a:ext>
            </a:extLst>
          </p:cNvPr>
          <p:cNvGrpSpPr/>
          <p:nvPr/>
        </p:nvGrpSpPr>
        <p:grpSpPr>
          <a:xfrm>
            <a:off x="5105400" y="2640887"/>
            <a:ext cx="3263268" cy="1704036"/>
            <a:chOff x="3920161" y="3808918"/>
            <a:chExt cx="1668843" cy="1308972"/>
          </a:xfrm>
        </p:grpSpPr>
        <p:sp>
          <p:nvSpPr>
            <p:cNvPr id="12" name="TextBox 11">
              <a:extLst>
                <a:ext uri="{FF2B5EF4-FFF2-40B4-BE49-F238E27FC236}">
                  <a16:creationId xmlns:a16="http://schemas.microsoft.com/office/drawing/2014/main" id="{FD7BB61D-0795-3AF3-E2A5-A44C71035409}"/>
                </a:ext>
              </a:extLst>
            </p:cNvPr>
            <p:cNvSpPr txBox="1"/>
            <p:nvPr/>
          </p:nvSpPr>
          <p:spPr>
            <a:xfrm>
              <a:off x="3924693" y="4160383"/>
              <a:ext cx="1664311" cy="957507"/>
            </a:xfrm>
            <a:prstGeom prst="rect">
              <a:avLst/>
            </a:prstGeom>
            <a:noFill/>
          </p:spPr>
          <p:txBody>
            <a:bodyPr wrap="square" rtlCol="0">
              <a:spAutoFit/>
            </a:bodyPr>
            <a:lstStyle/>
            <a:p>
              <a:pPr marL="171450" indent="-171450">
                <a:buFont typeface="Arial" panose="020B0604020202020204" pitchFamily="34" charset="0"/>
                <a:buChar char="•"/>
              </a:pPr>
              <a:r>
                <a:rPr lang="en-US" altLang="ko-KR" sz="1500" dirty="0" err="1">
                  <a:solidFill>
                    <a:schemeClr val="bg1"/>
                  </a:solidFill>
                  <a:latin typeface="+mj-lt"/>
                  <a:cs typeface="Times New Roman" panose="02020603050405020304" pitchFamily="18" charset="0"/>
                </a:rPr>
                <a:t>Cập</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nhật</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vị</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trí</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ngón</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tay</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vào</a:t>
              </a:r>
              <a:r>
                <a:rPr lang="en-US" altLang="ko-KR" sz="1500" dirty="0">
                  <a:solidFill>
                    <a:schemeClr val="bg1"/>
                  </a:solidFill>
                  <a:latin typeface="+mj-lt"/>
                  <a:cs typeface="Times New Roman" panose="02020603050405020304" pitchFamily="18" charset="0"/>
                </a:rPr>
                <a:t> game</a:t>
              </a:r>
            </a:p>
            <a:p>
              <a:pPr marL="171450" indent="-171450">
                <a:buFont typeface="Arial" panose="020B0604020202020204" pitchFamily="34" charset="0"/>
                <a:buChar char="•"/>
              </a:pPr>
              <a:r>
                <a:rPr lang="en-US" altLang="ko-KR" sz="1500" dirty="0" err="1">
                  <a:solidFill>
                    <a:schemeClr val="bg1"/>
                  </a:solidFill>
                  <a:latin typeface="+mj-lt"/>
                  <a:cs typeface="Times New Roman" panose="02020603050405020304" pitchFamily="18" charset="0"/>
                </a:rPr>
                <a:t>Giới</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hạn</a:t>
              </a:r>
              <a:r>
                <a:rPr lang="en-US" altLang="ko-KR" sz="1500" dirty="0">
                  <a:solidFill>
                    <a:schemeClr val="bg1"/>
                  </a:solidFill>
                  <a:latin typeface="+mj-lt"/>
                  <a:cs typeface="Times New Roman" panose="02020603050405020304" pitchFamily="18" charset="0"/>
                </a:rPr>
                <a:t> game </a:t>
              </a:r>
              <a:r>
                <a:rPr lang="en-US" altLang="ko-KR" sz="1500" dirty="0" err="1">
                  <a:solidFill>
                    <a:schemeClr val="bg1"/>
                  </a:solidFill>
                  <a:latin typeface="+mj-lt"/>
                  <a:cs typeface="Times New Roman" panose="02020603050405020304" pitchFamily="18" charset="0"/>
                </a:rPr>
                <a:t>trong</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vùng</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theo</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dõi</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của</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thiết</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bị</a:t>
              </a:r>
              <a:endParaRPr lang="en-US" altLang="ko-KR" sz="1500" dirty="0">
                <a:solidFill>
                  <a:schemeClr val="bg1"/>
                </a:solidFill>
                <a:latin typeface="+mj-lt"/>
                <a:cs typeface="Times New Roman" panose="02020603050405020304" pitchFamily="18" charset="0"/>
              </a:endParaRPr>
            </a:p>
            <a:p>
              <a:pPr marL="171450" indent="-171450">
                <a:buFont typeface="Arial" panose="020B0604020202020204" pitchFamily="34" charset="0"/>
                <a:buChar char="•"/>
              </a:pPr>
              <a:r>
                <a:rPr lang="en-US" altLang="ko-KR" sz="1500" dirty="0">
                  <a:solidFill>
                    <a:schemeClr val="bg1"/>
                  </a:solidFill>
                  <a:latin typeface="+mj-lt"/>
                  <a:cs typeface="Times New Roman" panose="02020603050405020304" pitchFamily="18" charset="0"/>
                </a:rPr>
                <a:t>Scale game </a:t>
              </a:r>
              <a:r>
                <a:rPr lang="en-US" altLang="ko-KR" sz="1500" dirty="0" err="1">
                  <a:solidFill>
                    <a:schemeClr val="bg1"/>
                  </a:solidFill>
                  <a:latin typeface="+mj-lt"/>
                  <a:cs typeface="Times New Roman" panose="02020603050405020304" pitchFamily="18" charset="0"/>
                </a:rPr>
                <a:t>theo</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kích</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thước</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thực</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tế</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của</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bàn</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tay</a:t>
              </a:r>
              <a:endParaRPr lang="ko-KR" altLang="en-US" sz="1500" dirty="0">
                <a:solidFill>
                  <a:schemeClr val="bg1"/>
                </a:solidFill>
                <a:latin typeface="+mj-lt"/>
                <a:cs typeface="Times New Roman" panose="02020603050405020304" pitchFamily="18" charset="0"/>
              </a:endParaRPr>
            </a:p>
          </p:txBody>
        </p:sp>
        <p:sp>
          <p:nvSpPr>
            <p:cNvPr id="13" name="TextBox 12">
              <a:extLst>
                <a:ext uri="{FF2B5EF4-FFF2-40B4-BE49-F238E27FC236}">
                  <a16:creationId xmlns:a16="http://schemas.microsoft.com/office/drawing/2014/main" id="{93DB97FE-51C8-39EF-99F8-D0238DDCA5AA}"/>
                </a:ext>
              </a:extLst>
            </p:cNvPr>
            <p:cNvSpPr txBox="1"/>
            <p:nvPr/>
          </p:nvSpPr>
          <p:spPr>
            <a:xfrm>
              <a:off x="3920161" y="3808918"/>
              <a:ext cx="1666411" cy="307348"/>
            </a:xfrm>
            <a:prstGeom prst="rect">
              <a:avLst/>
            </a:prstGeom>
            <a:noFill/>
          </p:spPr>
          <p:txBody>
            <a:bodyPr wrap="square" rtlCol="0">
              <a:spAutoFit/>
            </a:bodyPr>
            <a:lstStyle/>
            <a:p>
              <a:pPr algn="ctr"/>
              <a:r>
                <a:rPr lang="en-US" altLang="ko-KR" sz="2000" b="1" dirty="0" err="1">
                  <a:solidFill>
                    <a:schemeClr val="bg1"/>
                  </a:solidFill>
                  <a:latin typeface="+mj-lt"/>
                  <a:cs typeface="Times New Roman" panose="02020603050405020304" pitchFamily="18" charset="0"/>
                </a:rPr>
                <a:t>Xử</a:t>
              </a:r>
              <a:r>
                <a:rPr lang="en-US" altLang="ko-KR" sz="2000" b="1" dirty="0">
                  <a:solidFill>
                    <a:schemeClr val="bg1"/>
                  </a:solidFill>
                  <a:latin typeface="+mj-lt"/>
                  <a:cs typeface="Times New Roman" panose="02020603050405020304" pitchFamily="18" charset="0"/>
                </a:rPr>
                <a:t> </a:t>
              </a:r>
              <a:r>
                <a:rPr lang="en-US" altLang="ko-KR" sz="2000" b="1" dirty="0" err="1">
                  <a:solidFill>
                    <a:schemeClr val="bg1"/>
                  </a:solidFill>
                  <a:latin typeface="+mj-lt"/>
                  <a:cs typeface="Times New Roman" panose="02020603050405020304" pitchFamily="18" charset="0"/>
                </a:rPr>
                <a:t>lý</a:t>
              </a:r>
              <a:r>
                <a:rPr lang="en-US" altLang="ko-KR" sz="2000" b="1" dirty="0">
                  <a:solidFill>
                    <a:schemeClr val="bg1"/>
                  </a:solidFill>
                  <a:latin typeface="+mj-lt"/>
                  <a:cs typeface="Times New Roman" panose="02020603050405020304" pitchFamily="18" charset="0"/>
                </a:rPr>
                <a:t> </a:t>
              </a:r>
              <a:r>
                <a:rPr lang="en-US" altLang="ko-KR" sz="2000" b="1" dirty="0" err="1">
                  <a:solidFill>
                    <a:schemeClr val="bg1"/>
                  </a:solidFill>
                  <a:latin typeface="+mj-lt"/>
                  <a:cs typeface="Times New Roman" panose="02020603050405020304" pitchFamily="18" charset="0"/>
                </a:rPr>
                <a:t>dữ</a:t>
              </a:r>
              <a:r>
                <a:rPr lang="en-US" altLang="ko-KR" sz="2000" b="1" dirty="0">
                  <a:solidFill>
                    <a:schemeClr val="bg1"/>
                  </a:solidFill>
                  <a:latin typeface="+mj-lt"/>
                  <a:cs typeface="Times New Roman" panose="02020603050405020304" pitchFamily="18" charset="0"/>
                </a:rPr>
                <a:t> </a:t>
              </a:r>
              <a:r>
                <a:rPr lang="en-US" altLang="ko-KR" sz="2000" b="1" dirty="0" err="1">
                  <a:solidFill>
                    <a:schemeClr val="bg1"/>
                  </a:solidFill>
                  <a:latin typeface="+mj-lt"/>
                  <a:cs typeface="Times New Roman" panose="02020603050405020304" pitchFamily="18" charset="0"/>
                </a:rPr>
                <a:t>liệu</a:t>
              </a:r>
              <a:r>
                <a:rPr lang="en-US" altLang="ko-KR" sz="2000" b="1" dirty="0">
                  <a:solidFill>
                    <a:schemeClr val="bg1"/>
                  </a:solidFill>
                  <a:latin typeface="+mj-lt"/>
                  <a:cs typeface="Times New Roman" panose="02020603050405020304" pitchFamily="18" charset="0"/>
                </a:rPr>
                <a:t> </a:t>
              </a:r>
              <a:r>
                <a:rPr lang="en-US" altLang="ko-KR" sz="2000" b="1" dirty="0" err="1">
                  <a:solidFill>
                    <a:schemeClr val="bg1"/>
                  </a:solidFill>
                  <a:latin typeface="+mj-lt"/>
                  <a:cs typeface="Times New Roman" panose="02020603050405020304" pitchFamily="18" charset="0"/>
                </a:rPr>
                <a:t>từ</a:t>
              </a:r>
              <a:r>
                <a:rPr lang="en-US" altLang="ko-KR" sz="2000" b="1" dirty="0">
                  <a:solidFill>
                    <a:schemeClr val="bg1"/>
                  </a:solidFill>
                  <a:latin typeface="+mj-lt"/>
                  <a:cs typeface="Times New Roman" panose="02020603050405020304" pitchFamily="18" charset="0"/>
                </a:rPr>
                <a:t> </a:t>
              </a:r>
              <a:r>
                <a:rPr lang="en-US" altLang="ko-KR" sz="2000" b="1" dirty="0" err="1">
                  <a:solidFill>
                    <a:schemeClr val="bg1"/>
                  </a:solidFill>
                  <a:latin typeface="+mj-lt"/>
                  <a:cs typeface="Times New Roman" panose="02020603050405020304" pitchFamily="18" charset="0"/>
                </a:rPr>
                <a:t>thiết</a:t>
              </a:r>
              <a:r>
                <a:rPr lang="en-US" altLang="ko-KR" sz="2000" b="1" dirty="0">
                  <a:solidFill>
                    <a:schemeClr val="bg1"/>
                  </a:solidFill>
                  <a:latin typeface="+mj-lt"/>
                  <a:cs typeface="Times New Roman" panose="02020603050405020304" pitchFamily="18" charset="0"/>
                </a:rPr>
                <a:t> </a:t>
              </a:r>
              <a:r>
                <a:rPr lang="en-US" altLang="ko-KR" sz="2000" b="1" dirty="0" err="1">
                  <a:solidFill>
                    <a:schemeClr val="bg1"/>
                  </a:solidFill>
                  <a:latin typeface="+mj-lt"/>
                  <a:cs typeface="Times New Roman" panose="02020603050405020304" pitchFamily="18" charset="0"/>
                </a:rPr>
                <a:t>bị</a:t>
              </a:r>
              <a:endParaRPr lang="ko-KR" altLang="en-US" sz="2000" b="1" dirty="0">
                <a:solidFill>
                  <a:schemeClr val="bg1"/>
                </a:solidFill>
                <a:latin typeface="+mj-lt"/>
                <a:cs typeface="Times New Roman" panose="02020603050405020304" pitchFamily="18" charset="0"/>
              </a:endParaRPr>
            </a:p>
          </p:txBody>
        </p:sp>
      </p:grpSp>
      <p:grpSp>
        <p:nvGrpSpPr>
          <p:cNvPr id="19" name="그룹 3">
            <a:extLst>
              <a:ext uri="{FF2B5EF4-FFF2-40B4-BE49-F238E27FC236}">
                <a16:creationId xmlns:a16="http://schemas.microsoft.com/office/drawing/2014/main" id="{E649C982-201E-86CF-1722-A31E0ABCFC73}"/>
              </a:ext>
            </a:extLst>
          </p:cNvPr>
          <p:cNvGrpSpPr/>
          <p:nvPr/>
        </p:nvGrpSpPr>
        <p:grpSpPr>
          <a:xfrm>
            <a:off x="775332" y="2704863"/>
            <a:ext cx="3478176" cy="2079807"/>
            <a:chOff x="1135847" y="3673727"/>
            <a:chExt cx="1667626" cy="1679970"/>
          </a:xfrm>
        </p:grpSpPr>
        <p:sp>
          <p:nvSpPr>
            <p:cNvPr id="20" name="TextBox 19">
              <a:extLst>
                <a:ext uri="{FF2B5EF4-FFF2-40B4-BE49-F238E27FC236}">
                  <a16:creationId xmlns:a16="http://schemas.microsoft.com/office/drawing/2014/main" id="{32975FCF-AEF0-F3D7-AB39-FB18ECAA942F}"/>
                </a:ext>
              </a:extLst>
            </p:cNvPr>
            <p:cNvSpPr txBox="1"/>
            <p:nvPr/>
          </p:nvSpPr>
          <p:spPr>
            <a:xfrm>
              <a:off x="1139162" y="4160381"/>
              <a:ext cx="1664311" cy="1193316"/>
            </a:xfrm>
            <a:prstGeom prst="rect">
              <a:avLst/>
            </a:prstGeom>
            <a:noFill/>
          </p:spPr>
          <p:txBody>
            <a:bodyPr wrap="square" rtlCol="0">
              <a:spAutoFit/>
            </a:bodyPr>
            <a:lstStyle/>
            <a:p>
              <a:pPr marL="171450" indent="-171450">
                <a:buFont typeface="Arial" panose="020B0604020202020204" pitchFamily="34" charset="0"/>
                <a:buChar char="•"/>
              </a:pPr>
              <a:r>
                <a:rPr lang="en-US" altLang="ko-KR" sz="1500" dirty="0" err="1">
                  <a:solidFill>
                    <a:schemeClr val="bg1"/>
                  </a:solidFill>
                  <a:latin typeface="+mj-lt"/>
                  <a:cs typeface="Times New Roman" panose="02020603050405020304" pitchFamily="18" charset="0"/>
                </a:rPr>
                <a:t>Tạo</a:t>
              </a:r>
              <a:r>
                <a:rPr lang="en-US" altLang="ko-KR" sz="1500" dirty="0">
                  <a:solidFill>
                    <a:schemeClr val="bg1"/>
                  </a:solidFill>
                  <a:latin typeface="+mj-lt"/>
                  <a:cs typeface="Times New Roman" panose="02020603050405020304" pitchFamily="18" charset="0"/>
                </a:rPr>
                <a:t> Model 3D </a:t>
              </a:r>
              <a:r>
                <a:rPr lang="en-US" altLang="ko-KR" sz="1500" dirty="0" err="1">
                  <a:solidFill>
                    <a:schemeClr val="bg1"/>
                  </a:solidFill>
                  <a:latin typeface="+mj-lt"/>
                  <a:cs typeface="Times New Roman" panose="02020603050405020304" pitchFamily="18" charset="0"/>
                </a:rPr>
                <a:t>các</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quả</a:t>
              </a:r>
              <a:r>
                <a:rPr lang="en-US" altLang="ko-KR" sz="1500" dirty="0">
                  <a:solidFill>
                    <a:schemeClr val="bg1"/>
                  </a:solidFill>
                  <a:latin typeface="+mj-lt"/>
                  <a:cs typeface="Times New Roman" panose="02020603050405020304" pitchFamily="18" charset="0"/>
                </a:rPr>
                <a:t>,</a:t>
              </a:r>
              <a:r>
                <a:rPr lang="ko-KR" altLang="en-US" sz="1500" dirty="0">
                  <a:solidFill>
                    <a:schemeClr val="bg1"/>
                  </a:solidFill>
                  <a:latin typeface="+mj-lt"/>
                  <a:cs typeface="Times New Roman" panose="02020603050405020304" pitchFamily="18" charset="0"/>
                </a:rPr>
                <a:t> </a:t>
              </a:r>
              <a:r>
                <a:rPr lang="en-US" altLang="ko-KR" sz="1500" dirty="0">
                  <a:solidFill>
                    <a:schemeClr val="bg1"/>
                  </a:solidFill>
                  <a:latin typeface="+mj-lt"/>
                  <a:cs typeface="Times New Roman" panose="02020603050405020304" pitchFamily="18" charset="0"/>
                </a:rPr>
                <a:t>bomb</a:t>
              </a:r>
            </a:p>
            <a:p>
              <a:pPr marL="171450" indent="-171450">
                <a:buFont typeface="Arial" panose="020B0604020202020204" pitchFamily="34" charset="0"/>
                <a:buChar char="•"/>
              </a:pPr>
              <a:r>
                <a:rPr lang="en-US" altLang="ko-KR" sz="1500" dirty="0" err="1">
                  <a:solidFill>
                    <a:schemeClr val="bg1"/>
                  </a:solidFill>
                  <a:latin typeface="+mj-lt"/>
                  <a:cs typeface="Times New Roman" panose="02020603050405020304" pitchFamily="18" charset="0"/>
                </a:rPr>
                <a:t>Hệ</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thống</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sinh</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quả</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và</a:t>
              </a:r>
              <a:r>
                <a:rPr lang="en-US" altLang="ko-KR" sz="1500" dirty="0">
                  <a:solidFill>
                    <a:schemeClr val="bg1"/>
                  </a:solidFill>
                  <a:latin typeface="+mj-lt"/>
                  <a:cs typeface="Times New Roman" panose="02020603050405020304" pitchFamily="18" charset="0"/>
                </a:rPr>
                <a:t> bomb.</a:t>
              </a:r>
            </a:p>
            <a:p>
              <a:pPr marL="171450" indent="-171450">
                <a:buFont typeface="Arial" panose="020B0604020202020204" pitchFamily="34" charset="0"/>
                <a:buChar char="•"/>
              </a:pPr>
              <a:r>
                <a:rPr lang="en-US" altLang="ko-KR" sz="1500" dirty="0" err="1">
                  <a:solidFill>
                    <a:schemeClr val="bg1"/>
                  </a:solidFill>
                  <a:latin typeface="+mj-lt"/>
                  <a:cs typeface="Times New Roman" panose="02020603050405020304" pitchFamily="18" charset="0"/>
                </a:rPr>
                <a:t>Xử</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lý</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cắt</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đôi</a:t>
              </a:r>
              <a:r>
                <a:rPr lang="en-US" altLang="ko-KR" sz="1500" dirty="0">
                  <a:solidFill>
                    <a:schemeClr val="bg1"/>
                  </a:solidFill>
                  <a:latin typeface="+mj-lt"/>
                  <a:cs typeface="Times New Roman" panose="02020603050405020304" pitchFamily="18" charset="0"/>
                </a:rPr>
                <a:t> object 3D </a:t>
              </a:r>
              <a:r>
                <a:rPr lang="en-US" altLang="ko-KR" sz="1500" dirty="0" err="1">
                  <a:solidFill>
                    <a:schemeClr val="bg1"/>
                  </a:solidFill>
                  <a:latin typeface="+mj-lt"/>
                  <a:cs typeface="Times New Roman" panose="02020603050405020304" pitchFamily="18" charset="0"/>
                </a:rPr>
                <a:t>dựa</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vào</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hướng</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chém</a:t>
              </a:r>
              <a:endParaRPr lang="en-US" altLang="ko-KR" sz="1500" dirty="0">
                <a:solidFill>
                  <a:schemeClr val="bg1"/>
                </a:solidFill>
                <a:latin typeface="+mj-lt"/>
                <a:cs typeface="Times New Roman" panose="02020603050405020304" pitchFamily="18" charset="0"/>
              </a:endParaRPr>
            </a:p>
            <a:p>
              <a:pPr marL="171450" indent="-171450">
                <a:buFont typeface="Arial" panose="020B0604020202020204" pitchFamily="34" charset="0"/>
                <a:buChar char="•"/>
              </a:pPr>
              <a:r>
                <a:rPr lang="en-US" altLang="ko-KR" sz="1500" dirty="0" err="1">
                  <a:solidFill>
                    <a:schemeClr val="bg1"/>
                  </a:solidFill>
                  <a:latin typeface="+mj-lt"/>
                  <a:cs typeface="Times New Roman" panose="02020603050405020304" pitchFamily="18" charset="0"/>
                </a:rPr>
                <a:t>Giới</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hạn</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vùng</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chém</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và</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kiểm</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tra</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chém</a:t>
              </a:r>
              <a:r>
                <a:rPr lang="en-US" altLang="ko-KR" sz="1500" dirty="0">
                  <a:solidFill>
                    <a:schemeClr val="bg1"/>
                  </a:solidFill>
                  <a:latin typeface="+mj-lt"/>
                  <a:cs typeface="Times New Roman" panose="02020603050405020304" pitchFamily="18" charset="0"/>
                </a:rPr>
                <a:t> perfect</a:t>
              </a:r>
            </a:p>
          </p:txBody>
        </p:sp>
        <p:sp>
          <p:nvSpPr>
            <p:cNvPr id="21" name="TextBox 20">
              <a:extLst>
                <a:ext uri="{FF2B5EF4-FFF2-40B4-BE49-F238E27FC236}">
                  <a16:creationId xmlns:a16="http://schemas.microsoft.com/office/drawing/2014/main" id="{C73AC70C-7885-8D43-2FE2-6AA37EA846F1}"/>
                </a:ext>
              </a:extLst>
            </p:cNvPr>
            <p:cNvSpPr txBox="1"/>
            <p:nvPr/>
          </p:nvSpPr>
          <p:spPr>
            <a:xfrm>
              <a:off x="1135847" y="3673727"/>
              <a:ext cx="1666411" cy="323190"/>
            </a:xfrm>
            <a:prstGeom prst="rect">
              <a:avLst/>
            </a:prstGeom>
            <a:noFill/>
          </p:spPr>
          <p:txBody>
            <a:bodyPr wrap="square" rtlCol="0">
              <a:spAutoFit/>
            </a:bodyPr>
            <a:lstStyle/>
            <a:p>
              <a:pPr algn="ctr"/>
              <a:r>
                <a:rPr lang="en-US" altLang="ko-KR" sz="2000" b="1" dirty="0" err="1">
                  <a:solidFill>
                    <a:schemeClr val="bg1"/>
                  </a:solidFill>
                  <a:latin typeface="+mj-lt"/>
                  <a:ea typeface="FZShuTi" pitchFamily="2" charset="-122"/>
                  <a:cs typeface="Times New Roman" panose="02020603050405020304" pitchFamily="18" charset="0"/>
                </a:rPr>
                <a:t>Xây</a:t>
              </a:r>
              <a:r>
                <a:rPr lang="en-US" altLang="ko-KR" sz="2000" b="1" dirty="0">
                  <a:solidFill>
                    <a:schemeClr val="bg1"/>
                  </a:solidFill>
                  <a:latin typeface="+mj-lt"/>
                  <a:ea typeface="FZShuTi" pitchFamily="2" charset="-122"/>
                  <a:cs typeface="Times New Roman" panose="02020603050405020304" pitchFamily="18" charset="0"/>
                </a:rPr>
                <a:t> </a:t>
              </a:r>
              <a:r>
                <a:rPr lang="en-US" altLang="ko-KR" sz="2000" b="1" dirty="0" err="1">
                  <a:solidFill>
                    <a:schemeClr val="bg1"/>
                  </a:solidFill>
                  <a:latin typeface="+mj-lt"/>
                  <a:ea typeface="FZShuTi" pitchFamily="2" charset="-122"/>
                  <a:cs typeface="Times New Roman" panose="02020603050405020304" pitchFamily="18" charset="0"/>
                </a:rPr>
                <a:t>dựng</a:t>
              </a:r>
              <a:r>
                <a:rPr lang="en-US" altLang="ko-KR" sz="2000" b="1" dirty="0">
                  <a:solidFill>
                    <a:schemeClr val="bg1"/>
                  </a:solidFill>
                  <a:latin typeface="+mj-lt"/>
                  <a:ea typeface="FZShuTi" pitchFamily="2" charset="-122"/>
                  <a:cs typeface="Times New Roman" panose="02020603050405020304" pitchFamily="18" charset="0"/>
                </a:rPr>
                <a:t> game Fruit Ninja</a:t>
              </a:r>
              <a:endParaRPr lang="ko-KR" altLang="en-US" sz="2000" b="1" dirty="0">
                <a:solidFill>
                  <a:schemeClr val="bg1"/>
                </a:solidFill>
                <a:latin typeface="+mj-lt"/>
                <a:cs typeface="Times New Roman" panose="02020603050405020304" pitchFamily="18" charset="0"/>
              </a:endParaRPr>
            </a:p>
          </p:txBody>
        </p:sp>
      </p:grpSp>
      <p:sp>
        <p:nvSpPr>
          <p:cNvPr id="22" name="TextBox 21">
            <a:extLst>
              <a:ext uri="{FF2B5EF4-FFF2-40B4-BE49-F238E27FC236}">
                <a16:creationId xmlns:a16="http://schemas.microsoft.com/office/drawing/2014/main" id="{9F50E2E0-7A0D-5D89-64CD-D3920B6AACBC}"/>
              </a:ext>
            </a:extLst>
          </p:cNvPr>
          <p:cNvSpPr txBox="1"/>
          <p:nvPr/>
        </p:nvSpPr>
        <p:spPr>
          <a:xfrm>
            <a:off x="872069" y="1497263"/>
            <a:ext cx="4571998" cy="477054"/>
          </a:xfrm>
          <a:prstGeom prst="rect">
            <a:avLst/>
          </a:prstGeom>
          <a:noFill/>
        </p:spPr>
        <p:txBody>
          <a:bodyPr wrap="square" rtlCol="0">
            <a:spAutoFit/>
          </a:bodyPr>
          <a:lstStyle/>
          <a:p>
            <a:r>
              <a:rPr lang="en-US" sz="2500" b="1" dirty="0" err="1">
                <a:latin typeface="+mj-lt"/>
                <a:cs typeface="Times New Roman" panose="02020603050405020304" pitchFamily="18" charset="0"/>
              </a:rPr>
              <a:t>Các</a:t>
            </a:r>
            <a:r>
              <a:rPr lang="en-US" sz="2500" b="1" dirty="0">
                <a:latin typeface="+mj-lt"/>
                <a:cs typeface="Times New Roman" panose="02020603050405020304" pitchFamily="18" charset="0"/>
              </a:rPr>
              <a:t> </a:t>
            </a:r>
            <a:r>
              <a:rPr lang="en-US" sz="2500" b="1" dirty="0" err="1">
                <a:latin typeface="+mj-lt"/>
                <a:cs typeface="Times New Roman" panose="02020603050405020304" pitchFamily="18" charset="0"/>
              </a:rPr>
              <a:t>bài</a:t>
            </a:r>
            <a:r>
              <a:rPr lang="en-US" sz="2500" b="1" dirty="0">
                <a:latin typeface="+mj-lt"/>
                <a:cs typeface="Times New Roman" panose="02020603050405020304" pitchFamily="18" charset="0"/>
              </a:rPr>
              <a:t> </a:t>
            </a:r>
            <a:r>
              <a:rPr lang="en-US" sz="2500" b="1" dirty="0" err="1">
                <a:latin typeface="+mj-lt"/>
                <a:cs typeface="Times New Roman" panose="02020603050405020304" pitchFamily="18" charset="0"/>
              </a:rPr>
              <a:t>toán</a:t>
            </a:r>
            <a:r>
              <a:rPr lang="en-US" sz="2500" b="1" dirty="0">
                <a:latin typeface="+mj-lt"/>
                <a:cs typeface="Times New Roman" panose="02020603050405020304" pitchFamily="18" charset="0"/>
              </a:rPr>
              <a:t> </a:t>
            </a:r>
            <a:r>
              <a:rPr lang="en-US" sz="2500" b="1" dirty="0" err="1">
                <a:latin typeface="+mj-lt"/>
                <a:cs typeface="Times New Roman" panose="02020603050405020304" pitchFamily="18" charset="0"/>
              </a:rPr>
              <a:t>xử</a:t>
            </a:r>
            <a:r>
              <a:rPr lang="en-US" sz="2500" b="1" dirty="0">
                <a:latin typeface="+mj-lt"/>
                <a:cs typeface="Times New Roman" panose="02020603050405020304" pitchFamily="18" charset="0"/>
              </a:rPr>
              <a:t> </a:t>
            </a:r>
            <a:r>
              <a:rPr lang="en-US" sz="2500" b="1" dirty="0" err="1">
                <a:latin typeface="+mj-lt"/>
                <a:cs typeface="Times New Roman" panose="02020603050405020304" pitchFamily="18" charset="0"/>
              </a:rPr>
              <a:t>lý</a:t>
            </a:r>
            <a:endParaRPr lang="en-US" sz="2500" b="1" dirty="0">
              <a:latin typeface="+mj-lt"/>
              <a:cs typeface="Times New Roman" panose="02020603050405020304" pitchFamily="18" charset="0"/>
            </a:endParaRPr>
          </a:p>
        </p:txBody>
      </p:sp>
    </p:spTree>
    <p:extLst>
      <p:ext uri="{BB962C8B-B14F-4D97-AF65-F5344CB8AC3E}">
        <p14:creationId xmlns:p14="http://schemas.microsoft.com/office/powerpoint/2010/main" val="4098816845"/>
      </p:ext>
    </p:extLst>
  </p:cSld>
  <p:clrMapOvr>
    <a:masterClrMapping/>
  </p:clrMapOvr>
</p:sld>
</file>

<file path=ppt/theme/theme1.xml><?xml version="1.0" encoding="utf-8"?>
<a:theme xmlns:a="http://schemas.openxmlformats.org/drawingml/2006/main" name="nav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TIT_tgmt_07_Image_classification.pptx" id="{F484ADD0-142F-4927-9F76-73A826B448C6}" vid="{C79B1B84-680B-4CFE-8859-4B70D35EA21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naver</Template>
  <TotalTime>18875</TotalTime>
  <Words>2018</Words>
  <Application>Microsoft Office PowerPoint</Application>
  <PresentationFormat>On-screen Show (4:3)</PresentationFormat>
  <Paragraphs>161</Paragraphs>
  <Slides>18</Slides>
  <Notes>18</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Times New Roman</vt:lpstr>
      <vt:lpstr>Wingdings</vt:lpstr>
      <vt:lpstr>naver</vt:lpstr>
      <vt:lpstr>NGHIÊN CỨU XÂY DỰNG TRÒ CHƠI SỬ DỤNG THIẾT BỊ NHẬN DIỆN CỬ CHỈ BÀN TAY LEAP MOTION</vt:lpstr>
      <vt:lpstr>NỘI DUNG</vt:lpstr>
      <vt:lpstr>Giới thiệu đề tài và công nghệ sử dụng</vt:lpstr>
      <vt:lpstr>Giới thiệu đề tài và công nghệ sử dụng</vt:lpstr>
      <vt:lpstr>Giới thiệu đề tài và công nghệ sử dụng</vt:lpstr>
      <vt:lpstr>Giới thiệu đề tài và công nghệ sử dụng</vt:lpstr>
      <vt:lpstr>Giới thiệu đề tài và công nghệ sử dụng</vt:lpstr>
      <vt:lpstr>Giới thiệu đề tài và công nghệ sử dụng</vt:lpstr>
      <vt:lpstr>Giới thiệu đề tài và công nghệ sử dụng</vt:lpstr>
      <vt:lpstr>Thiết kế &amp; xây dựng sản phẩm</vt:lpstr>
      <vt:lpstr>Thiết kế &amp; xây dựng sản phẩm</vt:lpstr>
      <vt:lpstr>Thiết kế &amp; xây dựng sản phẩm</vt:lpstr>
      <vt:lpstr>Thiết kế &amp; xây dựng sản phẩm</vt:lpstr>
      <vt:lpstr>Thiết kế &amp; xây dựng sản phẩm</vt:lpstr>
      <vt:lpstr>Kết quả</vt:lpstr>
      <vt:lpstr>Kết quả</vt:lpstr>
      <vt:lpstr>Kết luận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Manh Son</dc:creator>
  <cp:lastModifiedBy>Nguyen Tien Hung</cp:lastModifiedBy>
  <cp:revision>315</cp:revision>
  <cp:lastPrinted>2023-01-11T06:20:40Z</cp:lastPrinted>
  <dcterms:created xsi:type="dcterms:W3CDTF">1601-01-01T00:00:00Z</dcterms:created>
  <dcterms:modified xsi:type="dcterms:W3CDTF">2025-01-08T15:15:58Z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